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3"/>
  </p:sldMasterIdLst>
  <p:notesMasterIdLst>
    <p:notesMasterId r:id="rId29"/>
  </p:notesMasterIdLst>
  <p:handoutMasterIdLst>
    <p:handoutMasterId r:id="rId30"/>
  </p:handoutMasterIdLst>
  <p:sldIdLst>
    <p:sldId id="291" r:id="rId4"/>
    <p:sldId id="867" r:id="rId5"/>
    <p:sldId id="973" r:id="rId6"/>
    <p:sldId id="951" r:id="rId7"/>
    <p:sldId id="963" r:id="rId8"/>
    <p:sldId id="962" r:id="rId9"/>
    <p:sldId id="961" r:id="rId10"/>
    <p:sldId id="952" r:id="rId11"/>
    <p:sldId id="953" r:id="rId12"/>
    <p:sldId id="964" r:id="rId13"/>
    <p:sldId id="954" r:id="rId14"/>
    <p:sldId id="956" r:id="rId15"/>
    <p:sldId id="955" r:id="rId16"/>
    <p:sldId id="974" r:id="rId17"/>
    <p:sldId id="957" r:id="rId18"/>
    <p:sldId id="958" r:id="rId19"/>
    <p:sldId id="965" r:id="rId20"/>
    <p:sldId id="967" r:id="rId21"/>
    <p:sldId id="968" r:id="rId22"/>
    <p:sldId id="969" r:id="rId23"/>
    <p:sldId id="972" r:id="rId24"/>
    <p:sldId id="966" r:id="rId25"/>
    <p:sldId id="971" r:id="rId26"/>
    <p:sldId id="975" r:id="rId27"/>
    <p:sldId id="976" r:id="rId28"/>
  </p:sldIdLst>
  <p:sldSz cx="12195175" cy="6859588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>
          <p15:clr>
            <a:srgbClr val="A4A3A4"/>
          </p15:clr>
        </p15:guide>
        <p15:guide id="2" orient="horz" pos="1480">
          <p15:clr>
            <a:srgbClr val="A4A3A4"/>
          </p15:clr>
        </p15:guide>
        <p15:guide id="3" orient="horz" pos="1207">
          <p15:clr>
            <a:srgbClr val="A4A3A4"/>
          </p15:clr>
        </p15:guide>
        <p15:guide id="4" pos="484">
          <p15:clr>
            <a:srgbClr val="A4A3A4"/>
          </p15:clr>
        </p15:guide>
        <p15:guide id="5" pos="7288">
          <p15:clr>
            <a:srgbClr val="A4A3A4"/>
          </p15:clr>
        </p15:guide>
        <p15:guide id="6" pos="3818">
          <p15:clr>
            <a:srgbClr val="A4A3A4"/>
          </p15:clr>
        </p15:guide>
        <p15:guide id="7" pos="3954">
          <p15:clr>
            <a:srgbClr val="A4A3A4"/>
          </p15:clr>
        </p15:guide>
        <p15:guide id="8" orient="horz" pos="1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AE3"/>
    <a:srgbClr val="91B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E3634E-5E5C-402D-BDC2-436F400219C5}" v="168" dt="2025-11-21T08:27:53.9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76271" autoAdjust="0"/>
  </p:normalViewPr>
  <p:slideViewPr>
    <p:cSldViewPr showGuides="1">
      <p:cViewPr varScale="1">
        <p:scale>
          <a:sx n="84" d="100"/>
          <a:sy n="84" d="100"/>
        </p:scale>
        <p:origin x="1548" y="144"/>
      </p:cViewPr>
      <p:guideLst>
        <p:guide orient="horz" pos="4020"/>
        <p:guide orient="horz" pos="1480"/>
        <p:guide orient="horz" pos="1207"/>
        <p:guide pos="484"/>
        <p:guide pos="7288"/>
        <p:guide pos="3818"/>
        <p:guide pos="3954"/>
        <p:guide orient="horz" pos="18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60" d="100"/>
          <a:sy n="160" d="100"/>
        </p:scale>
        <p:origin x="2268" y="-303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zur, Adam" userId="9f02e01d-3b39-497c-9f9e-d4329ea2c184" providerId="ADAL" clId="{49E8AE34-70C1-4E95-8E1A-D52A2D8E0B7D}"/>
    <pc:docChg chg="undo custSel addSld delSld modSld sldOrd">
      <pc:chgData name="Mazur, Adam" userId="9f02e01d-3b39-497c-9f9e-d4329ea2c184" providerId="ADAL" clId="{49E8AE34-70C1-4E95-8E1A-D52A2D8E0B7D}" dt="2025-11-21T08:33:39.639" v="692" actId="20577"/>
      <pc:docMkLst>
        <pc:docMk/>
      </pc:docMkLst>
      <pc:sldChg chg="addSp delSp modSp mod">
        <pc:chgData name="Mazur, Adam" userId="9f02e01d-3b39-497c-9f9e-d4329ea2c184" providerId="ADAL" clId="{49E8AE34-70C1-4E95-8E1A-D52A2D8E0B7D}" dt="2025-11-20T17:12:26.478" v="450" actId="1036"/>
        <pc:sldMkLst>
          <pc:docMk/>
          <pc:sldMk cId="1224849116" sldId="291"/>
        </pc:sldMkLst>
        <pc:spChg chg="add del mod">
          <ac:chgData name="Mazur, Adam" userId="9f02e01d-3b39-497c-9f9e-d4329ea2c184" providerId="ADAL" clId="{49E8AE34-70C1-4E95-8E1A-D52A2D8E0B7D}" dt="2025-11-20T17:12:15.040" v="437" actId="478"/>
          <ac:spMkLst>
            <pc:docMk/>
            <pc:sldMk cId="1224849116" sldId="291"/>
            <ac:spMk id="2" creationId="{822AC281-5370-F174-1E2E-8183181833FE}"/>
          </ac:spMkLst>
        </pc:spChg>
        <pc:spChg chg="mod">
          <ac:chgData name="Mazur, Adam" userId="9f02e01d-3b39-497c-9f9e-d4329ea2c184" providerId="ADAL" clId="{49E8AE34-70C1-4E95-8E1A-D52A2D8E0B7D}" dt="2025-11-20T17:12:26.478" v="450" actId="1036"/>
          <ac:spMkLst>
            <pc:docMk/>
            <pc:sldMk cId="1224849116" sldId="291"/>
            <ac:spMk id="10" creationId="{00000000-0000-0000-0000-000000000000}"/>
          </ac:spMkLst>
        </pc:spChg>
      </pc:sldChg>
      <pc:sldChg chg="addSp delSp modSp mod modAnim modShow modNotesTx">
        <pc:chgData name="Mazur, Adam" userId="9f02e01d-3b39-497c-9f9e-d4329ea2c184" providerId="ADAL" clId="{49E8AE34-70C1-4E95-8E1A-D52A2D8E0B7D}" dt="2025-11-21T08:32:43.902" v="676" actId="20577"/>
        <pc:sldMkLst>
          <pc:docMk/>
          <pc:sldMk cId="759066374" sldId="867"/>
        </pc:sldMkLst>
        <pc:spChg chg="add mod">
          <ac:chgData name="Mazur, Adam" userId="9f02e01d-3b39-497c-9f9e-d4329ea2c184" providerId="ADAL" clId="{49E8AE34-70C1-4E95-8E1A-D52A2D8E0B7D}" dt="2025-11-19T17:19:21.373" v="402" actId="1038"/>
          <ac:spMkLst>
            <pc:docMk/>
            <pc:sldMk cId="759066374" sldId="867"/>
            <ac:spMk id="2" creationId="{FC8630D0-0B65-7F5E-58EF-B04F20C2544B}"/>
          </ac:spMkLst>
        </pc:spChg>
        <pc:spChg chg="add mod">
          <ac:chgData name="Mazur, Adam" userId="9f02e01d-3b39-497c-9f9e-d4329ea2c184" providerId="ADAL" clId="{49E8AE34-70C1-4E95-8E1A-D52A2D8E0B7D}" dt="2025-11-19T17:19:14.985" v="398" actId="1037"/>
          <ac:spMkLst>
            <pc:docMk/>
            <pc:sldMk cId="759066374" sldId="867"/>
            <ac:spMk id="3" creationId="{AD42F283-B7B9-493E-5A3D-9F7643100B18}"/>
          </ac:spMkLst>
        </pc:spChg>
        <pc:spChg chg="add mod">
          <ac:chgData name="Mazur, Adam" userId="9f02e01d-3b39-497c-9f9e-d4329ea2c184" providerId="ADAL" clId="{49E8AE34-70C1-4E95-8E1A-D52A2D8E0B7D}" dt="2025-11-19T17:19:08.979" v="396" actId="1036"/>
          <ac:spMkLst>
            <pc:docMk/>
            <pc:sldMk cId="759066374" sldId="867"/>
            <ac:spMk id="5" creationId="{88C71EF8-89E1-A8BF-27F0-1D7521ABF350}"/>
          </ac:spMkLst>
        </pc:spChg>
        <pc:spChg chg="add mod">
          <ac:chgData name="Mazur, Adam" userId="9f02e01d-3b39-497c-9f9e-d4329ea2c184" providerId="ADAL" clId="{49E8AE34-70C1-4E95-8E1A-D52A2D8E0B7D}" dt="2025-11-19T17:19:25.833" v="403" actId="1037"/>
          <ac:spMkLst>
            <pc:docMk/>
            <pc:sldMk cId="759066374" sldId="867"/>
            <ac:spMk id="6" creationId="{FA448EA7-F64F-07A5-8349-6A7FF8E8F972}"/>
          </ac:spMkLst>
        </pc:spChg>
        <pc:spChg chg="add mod">
          <ac:chgData name="Mazur, Adam" userId="9f02e01d-3b39-497c-9f9e-d4329ea2c184" providerId="ADAL" clId="{49E8AE34-70C1-4E95-8E1A-D52A2D8E0B7D}" dt="2025-11-19T16:13:49.149" v="148" actId="207"/>
          <ac:spMkLst>
            <pc:docMk/>
            <pc:sldMk cId="759066374" sldId="867"/>
            <ac:spMk id="7" creationId="{3AC75572-D698-152F-F7D0-E34C1AE42F3D}"/>
          </ac:spMkLst>
        </pc:spChg>
        <pc:spChg chg="add mod">
          <ac:chgData name="Mazur, Adam" userId="9f02e01d-3b39-497c-9f9e-d4329ea2c184" providerId="ADAL" clId="{49E8AE34-70C1-4E95-8E1A-D52A2D8E0B7D}" dt="2025-11-19T16:13:49.149" v="148" actId="207"/>
          <ac:spMkLst>
            <pc:docMk/>
            <pc:sldMk cId="759066374" sldId="867"/>
            <ac:spMk id="9" creationId="{47858685-CCC2-1AAA-60A7-6FFEA22FF020}"/>
          </ac:spMkLst>
        </pc:spChg>
        <pc:spChg chg="add mod">
          <ac:chgData name="Mazur, Adam" userId="9f02e01d-3b39-497c-9f9e-d4329ea2c184" providerId="ADAL" clId="{49E8AE34-70C1-4E95-8E1A-D52A2D8E0B7D}" dt="2025-11-19T16:13:49.149" v="148" actId="207"/>
          <ac:spMkLst>
            <pc:docMk/>
            <pc:sldMk cId="759066374" sldId="867"/>
            <ac:spMk id="10" creationId="{D2B35CAF-BD5B-0FC9-E6E6-5004A191ACA2}"/>
          </ac:spMkLst>
        </pc:spChg>
        <pc:spChg chg="add mod">
          <ac:chgData name="Mazur, Adam" userId="9f02e01d-3b39-497c-9f9e-d4329ea2c184" providerId="ADAL" clId="{49E8AE34-70C1-4E95-8E1A-D52A2D8E0B7D}" dt="2025-11-19T16:13:49.149" v="148" actId="207"/>
          <ac:spMkLst>
            <pc:docMk/>
            <pc:sldMk cId="759066374" sldId="867"/>
            <ac:spMk id="11" creationId="{1FFCEBBE-91A0-0BB2-8FB4-1DB6D6143D59}"/>
          </ac:spMkLst>
        </pc:spChg>
        <pc:picChg chg="add mod ord">
          <ac:chgData name="Mazur, Adam" userId="9f02e01d-3b39-497c-9f9e-d4329ea2c184" providerId="ADAL" clId="{49E8AE34-70C1-4E95-8E1A-D52A2D8E0B7D}" dt="2025-11-19T17:21:46.573" v="414" actId="1036"/>
          <ac:picMkLst>
            <pc:docMk/>
            <pc:sldMk cId="759066374" sldId="867"/>
            <ac:picMk id="22" creationId="{C422C0A2-7870-CA97-A264-90B55A1D4275}"/>
          </ac:picMkLst>
        </pc:picChg>
      </pc:sldChg>
      <pc:sldChg chg="modNotesTx">
        <pc:chgData name="Mazur, Adam" userId="9f02e01d-3b39-497c-9f9e-d4329ea2c184" providerId="ADAL" clId="{49E8AE34-70C1-4E95-8E1A-D52A2D8E0B7D}" dt="2025-11-20T17:18:35.475" v="600" actId="20577"/>
        <pc:sldMkLst>
          <pc:docMk/>
          <pc:sldMk cId="514539715" sldId="951"/>
        </pc:sldMkLst>
      </pc:sldChg>
      <pc:sldChg chg="addSp modSp mod addAnim delAnim modAnim modNotesTx">
        <pc:chgData name="Mazur, Adam" userId="9f02e01d-3b39-497c-9f9e-d4329ea2c184" providerId="ADAL" clId="{49E8AE34-70C1-4E95-8E1A-D52A2D8E0B7D}" dt="2025-11-21T08:32:57.642" v="679" actId="20577"/>
        <pc:sldMkLst>
          <pc:docMk/>
          <pc:sldMk cId="1402722953" sldId="952"/>
        </pc:sldMkLst>
        <pc:spChg chg="add mod">
          <ac:chgData name="Mazur, Adam" userId="9f02e01d-3b39-497c-9f9e-d4329ea2c184" providerId="ADAL" clId="{49E8AE34-70C1-4E95-8E1A-D52A2D8E0B7D}" dt="2025-11-19T16:41:41.689" v="286" actId="14100"/>
          <ac:spMkLst>
            <pc:docMk/>
            <pc:sldMk cId="1402722953" sldId="952"/>
            <ac:spMk id="3" creationId="{6F7B12D6-3BE3-BE66-4DF1-C90428CC7EB2}"/>
          </ac:spMkLst>
        </pc:spChg>
        <pc:spChg chg="mod">
          <ac:chgData name="Mazur, Adam" userId="9f02e01d-3b39-497c-9f9e-d4329ea2c184" providerId="ADAL" clId="{49E8AE34-70C1-4E95-8E1A-D52A2D8E0B7D}" dt="2025-11-19T16:43:52.492" v="299" actId="113"/>
          <ac:spMkLst>
            <pc:docMk/>
            <pc:sldMk cId="1402722953" sldId="952"/>
            <ac:spMk id="5" creationId="{14C0154D-CCAA-A58A-E8E2-160AE7E2A1D6}"/>
          </ac:spMkLst>
        </pc:spChg>
        <pc:picChg chg="mod">
          <ac:chgData name="Mazur, Adam" userId="9f02e01d-3b39-497c-9f9e-d4329ea2c184" providerId="ADAL" clId="{49E8AE34-70C1-4E95-8E1A-D52A2D8E0B7D}" dt="2025-11-19T16:43:42.361" v="297" actId="1076"/>
          <ac:picMkLst>
            <pc:docMk/>
            <pc:sldMk cId="1402722953" sldId="952"/>
            <ac:picMk id="9" creationId="{13477A8E-57CF-A593-C9A8-49E59E57759A}"/>
          </ac:picMkLst>
        </pc:picChg>
      </pc:sldChg>
      <pc:sldChg chg="addSp modSp mod modAnim modNotesTx">
        <pc:chgData name="Mazur, Adam" userId="9f02e01d-3b39-497c-9f9e-d4329ea2c184" providerId="ADAL" clId="{49E8AE34-70C1-4E95-8E1A-D52A2D8E0B7D}" dt="2025-11-21T08:33:01.944" v="680" actId="20577"/>
        <pc:sldMkLst>
          <pc:docMk/>
          <pc:sldMk cId="3371617831" sldId="953"/>
        </pc:sldMkLst>
        <pc:spChg chg="add mod">
          <ac:chgData name="Mazur, Adam" userId="9f02e01d-3b39-497c-9f9e-d4329ea2c184" providerId="ADAL" clId="{49E8AE34-70C1-4E95-8E1A-D52A2D8E0B7D}" dt="2025-11-19T16:45:02.037" v="303" actId="1076"/>
          <ac:spMkLst>
            <pc:docMk/>
            <pc:sldMk cId="3371617831" sldId="953"/>
            <ac:spMk id="6" creationId="{82D3C18F-8AE7-2789-58F1-C25D5FB55FD6}"/>
          </ac:spMkLst>
        </pc:spChg>
        <pc:picChg chg="mod">
          <ac:chgData name="Mazur, Adam" userId="9f02e01d-3b39-497c-9f9e-d4329ea2c184" providerId="ADAL" clId="{49E8AE34-70C1-4E95-8E1A-D52A2D8E0B7D}" dt="2025-11-19T16:44:59.202" v="302" actId="1076"/>
          <ac:picMkLst>
            <pc:docMk/>
            <pc:sldMk cId="3371617831" sldId="953"/>
            <ac:picMk id="7" creationId="{6B4B4D0C-4B15-4009-DD24-71D57035926E}"/>
          </ac:picMkLst>
        </pc:picChg>
      </pc:sldChg>
      <pc:sldChg chg="modAnim modNotesTx">
        <pc:chgData name="Mazur, Adam" userId="9f02e01d-3b39-497c-9f9e-d4329ea2c184" providerId="ADAL" clId="{49E8AE34-70C1-4E95-8E1A-D52A2D8E0B7D}" dt="2025-11-21T08:33:07.647" v="682" actId="20577"/>
        <pc:sldMkLst>
          <pc:docMk/>
          <pc:sldMk cId="4211833952" sldId="954"/>
        </pc:sldMkLst>
      </pc:sldChg>
      <pc:sldChg chg="modSp mod modNotesTx">
        <pc:chgData name="Mazur, Adam" userId="9f02e01d-3b39-497c-9f9e-d4329ea2c184" providerId="ADAL" clId="{49E8AE34-70C1-4E95-8E1A-D52A2D8E0B7D}" dt="2025-11-21T08:33:13.428" v="684" actId="20577"/>
        <pc:sldMkLst>
          <pc:docMk/>
          <pc:sldMk cId="4253580597" sldId="955"/>
        </pc:sldMkLst>
        <pc:picChg chg="mod">
          <ac:chgData name="Mazur, Adam" userId="9f02e01d-3b39-497c-9f9e-d4329ea2c184" providerId="ADAL" clId="{49E8AE34-70C1-4E95-8E1A-D52A2D8E0B7D}" dt="2025-11-20T17:26:39.195" v="641" actId="1037"/>
          <ac:picMkLst>
            <pc:docMk/>
            <pc:sldMk cId="4253580597" sldId="955"/>
            <ac:picMk id="8" creationId="{4EAF1F7A-A698-73B0-7126-BAD80CD438AC}"/>
          </ac:picMkLst>
        </pc:picChg>
      </pc:sldChg>
      <pc:sldChg chg="modNotesTx">
        <pc:chgData name="Mazur, Adam" userId="9f02e01d-3b39-497c-9f9e-d4329ea2c184" providerId="ADAL" clId="{49E8AE34-70C1-4E95-8E1A-D52A2D8E0B7D}" dt="2025-11-21T08:33:09.527" v="683" actId="20577"/>
        <pc:sldMkLst>
          <pc:docMk/>
          <pc:sldMk cId="2810104910" sldId="956"/>
        </pc:sldMkLst>
      </pc:sldChg>
      <pc:sldChg chg="modAnim modNotesTx">
        <pc:chgData name="Mazur, Adam" userId="9f02e01d-3b39-497c-9f9e-d4329ea2c184" providerId="ADAL" clId="{49E8AE34-70C1-4E95-8E1A-D52A2D8E0B7D}" dt="2025-11-21T08:33:17.868" v="686" actId="20577"/>
        <pc:sldMkLst>
          <pc:docMk/>
          <pc:sldMk cId="4165430457" sldId="957"/>
        </pc:sldMkLst>
      </pc:sldChg>
      <pc:sldChg chg="addSp mod modNotesTx">
        <pc:chgData name="Mazur, Adam" userId="9f02e01d-3b39-497c-9f9e-d4329ea2c184" providerId="ADAL" clId="{49E8AE34-70C1-4E95-8E1A-D52A2D8E0B7D}" dt="2025-11-21T08:33:19.723" v="687" actId="20577"/>
        <pc:sldMkLst>
          <pc:docMk/>
          <pc:sldMk cId="963080550" sldId="958"/>
        </pc:sldMkLst>
        <pc:spChg chg="add">
          <ac:chgData name="Mazur, Adam" userId="9f02e01d-3b39-497c-9f9e-d4329ea2c184" providerId="ADAL" clId="{49E8AE34-70C1-4E95-8E1A-D52A2D8E0B7D}" dt="2025-11-19T16:48:46.018" v="311" actId="11529"/>
          <ac:spMkLst>
            <pc:docMk/>
            <pc:sldMk cId="963080550" sldId="958"/>
            <ac:spMk id="3" creationId="{5AF741DA-47E7-0B4D-65FE-CA449DBF124B}"/>
          </ac:spMkLst>
        </pc:spChg>
      </pc:sldChg>
      <pc:sldChg chg="addSp delSp modSp mod addAnim delAnim modAnim">
        <pc:chgData name="Mazur, Adam" userId="9f02e01d-3b39-497c-9f9e-d4329ea2c184" providerId="ADAL" clId="{49E8AE34-70C1-4E95-8E1A-D52A2D8E0B7D}" dt="2025-11-19T16:37:16.367" v="230"/>
        <pc:sldMkLst>
          <pc:docMk/>
          <pc:sldMk cId="3961414195" sldId="961"/>
        </pc:sldMkLst>
        <pc:spChg chg="add del mod">
          <ac:chgData name="Mazur, Adam" userId="9f02e01d-3b39-497c-9f9e-d4329ea2c184" providerId="ADAL" clId="{49E8AE34-70C1-4E95-8E1A-D52A2D8E0B7D}" dt="2025-11-19T16:30:17.718" v="188" actId="478"/>
          <ac:spMkLst>
            <pc:docMk/>
            <pc:sldMk cId="3961414195" sldId="961"/>
            <ac:spMk id="2" creationId="{A26EA429-0F2D-376A-621E-C88FAC99E1AC}"/>
          </ac:spMkLst>
        </pc:spChg>
        <pc:spChg chg="add mod">
          <ac:chgData name="Mazur, Adam" userId="9f02e01d-3b39-497c-9f9e-d4329ea2c184" providerId="ADAL" clId="{49E8AE34-70C1-4E95-8E1A-D52A2D8E0B7D}" dt="2025-11-19T16:30:29.115" v="192" actId="14100"/>
          <ac:spMkLst>
            <pc:docMk/>
            <pc:sldMk cId="3961414195" sldId="961"/>
            <ac:spMk id="5" creationId="{701941BD-6946-C173-D272-9FB027EB3E6F}"/>
          </ac:spMkLst>
        </pc:spChg>
        <pc:spChg chg="add mod">
          <ac:chgData name="Mazur, Adam" userId="9f02e01d-3b39-497c-9f9e-d4329ea2c184" providerId="ADAL" clId="{49E8AE34-70C1-4E95-8E1A-D52A2D8E0B7D}" dt="2025-11-19T16:34:05.707" v="222" actId="208"/>
          <ac:spMkLst>
            <pc:docMk/>
            <pc:sldMk cId="3961414195" sldId="961"/>
            <ac:spMk id="6" creationId="{4BD3951C-10DA-176C-9AD7-EF7189DFBC83}"/>
          </ac:spMkLst>
        </pc:spChg>
        <pc:spChg chg="mod">
          <ac:chgData name="Mazur, Adam" userId="9f02e01d-3b39-497c-9f9e-d4329ea2c184" providerId="ADAL" clId="{49E8AE34-70C1-4E95-8E1A-D52A2D8E0B7D}" dt="2025-11-19T16:33:13.345" v="213" actId="14100"/>
          <ac:spMkLst>
            <pc:docMk/>
            <pc:sldMk cId="3961414195" sldId="961"/>
            <ac:spMk id="9" creationId="{F17C00E8-C7C3-C80B-7DA1-634F9C401303}"/>
          </ac:spMkLst>
        </pc:spChg>
        <pc:picChg chg="mod">
          <ac:chgData name="Mazur, Adam" userId="9f02e01d-3b39-497c-9f9e-d4329ea2c184" providerId="ADAL" clId="{49E8AE34-70C1-4E95-8E1A-D52A2D8E0B7D}" dt="2025-11-19T16:29:16.950" v="177" actId="1076"/>
          <ac:picMkLst>
            <pc:docMk/>
            <pc:sldMk cId="3961414195" sldId="961"/>
            <ac:picMk id="8" creationId="{29AFAC6C-9736-7A17-240C-6BE4FE39A2A5}"/>
          </ac:picMkLst>
        </pc:picChg>
      </pc:sldChg>
      <pc:sldChg chg="addSp modSp mod addAnim delAnim modAnim modNotesTx">
        <pc:chgData name="Mazur, Adam" userId="9f02e01d-3b39-497c-9f9e-d4329ea2c184" providerId="ADAL" clId="{49E8AE34-70C1-4E95-8E1A-D52A2D8E0B7D}" dt="2025-11-21T08:27:59.514" v="648" actId="20577"/>
        <pc:sldMkLst>
          <pc:docMk/>
          <pc:sldMk cId="2022285166" sldId="962"/>
        </pc:sldMkLst>
        <pc:spChg chg="add mod">
          <ac:chgData name="Mazur, Adam" userId="9f02e01d-3b39-497c-9f9e-d4329ea2c184" providerId="ADAL" clId="{49E8AE34-70C1-4E95-8E1A-D52A2D8E0B7D}" dt="2025-11-20T17:21:44.323" v="610" actId="208"/>
          <ac:spMkLst>
            <pc:docMk/>
            <pc:sldMk cId="2022285166" sldId="962"/>
            <ac:spMk id="2" creationId="{948CC9C4-86E3-745C-99C1-5ACB8993ADAB}"/>
          </ac:spMkLst>
        </pc:spChg>
        <pc:spChg chg="add mod">
          <ac:chgData name="Mazur, Adam" userId="9f02e01d-3b39-497c-9f9e-d4329ea2c184" providerId="ADAL" clId="{49E8AE34-70C1-4E95-8E1A-D52A2D8E0B7D}" dt="2025-11-20T17:21:44.323" v="610" actId="208"/>
          <ac:spMkLst>
            <pc:docMk/>
            <pc:sldMk cId="2022285166" sldId="962"/>
            <ac:spMk id="3" creationId="{161927A8-43E1-AEA7-77E2-B3C808E86F32}"/>
          </ac:spMkLst>
        </pc:spChg>
        <pc:spChg chg="add mod">
          <ac:chgData name="Mazur, Adam" userId="9f02e01d-3b39-497c-9f9e-d4329ea2c184" providerId="ADAL" clId="{49E8AE34-70C1-4E95-8E1A-D52A2D8E0B7D}" dt="2025-11-20T17:22:11.084" v="615" actId="14100"/>
          <ac:spMkLst>
            <pc:docMk/>
            <pc:sldMk cId="2022285166" sldId="962"/>
            <ac:spMk id="6" creationId="{99C6AB17-C6B3-4892-EBE0-D9DCB8E64571}"/>
          </ac:spMkLst>
        </pc:spChg>
        <pc:spChg chg="add mod">
          <ac:chgData name="Mazur, Adam" userId="9f02e01d-3b39-497c-9f9e-d4329ea2c184" providerId="ADAL" clId="{49E8AE34-70C1-4E95-8E1A-D52A2D8E0B7D}" dt="2025-11-20T17:22:40.410" v="619" actId="14100"/>
          <ac:spMkLst>
            <pc:docMk/>
            <pc:sldMk cId="2022285166" sldId="962"/>
            <ac:spMk id="8" creationId="{AA2730E1-2DE8-EE75-B0B2-B930A9CDE39E}"/>
          </ac:spMkLst>
        </pc:spChg>
      </pc:sldChg>
      <pc:sldChg chg="modNotesTx">
        <pc:chgData name="Mazur, Adam" userId="9f02e01d-3b39-497c-9f9e-d4329ea2c184" providerId="ADAL" clId="{49E8AE34-70C1-4E95-8E1A-D52A2D8E0B7D}" dt="2025-11-21T08:32:52.840" v="678" actId="20577"/>
        <pc:sldMkLst>
          <pc:docMk/>
          <pc:sldMk cId="4165987967" sldId="963"/>
        </pc:sldMkLst>
      </pc:sldChg>
      <pc:sldChg chg="ord modAnim modNotesTx">
        <pc:chgData name="Mazur, Adam" userId="9f02e01d-3b39-497c-9f9e-d4329ea2c184" providerId="ADAL" clId="{49E8AE34-70C1-4E95-8E1A-D52A2D8E0B7D}" dt="2025-11-21T08:33:05.187" v="681" actId="20577"/>
        <pc:sldMkLst>
          <pc:docMk/>
          <pc:sldMk cId="1733071616" sldId="964"/>
        </pc:sldMkLst>
      </pc:sldChg>
      <pc:sldChg chg="addSp delSp modSp mod modNotesTx">
        <pc:chgData name="Mazur, Adam" userId="9f02e01d-3b39-497c-9f9e-d4329ea2c184" providerId="ADAL" clId="{49E8AE34-70C1-4E95-8E1A-D52A2D8E0B7D}" dt="2025-11-21T08:33:23.690" v="688" actId="20577"/>
        <pc:sldMkLst>
          <pc:docMk/>
          <pc:sldMk cId="2237953560" sldId="965"/>
        </pc:sldMkLst>
        <pc:picChg chg="add mod">
          <ac:chgData name="Mazur, Adam" userId="9f02e01d-3b39-497c-9f9e-d4329ea2c184" providerId="ADAL" clId="{49E8AE34-70C1-4E95-8E1A-D52A2D8E0B7D}" dt="2025-11-19T16:52:53.553" v="319" actId="1076"/>
          <ac:picMkLst>
            <pc:docMk/>
            <pc:sldMk cId="2237953560" sldId="965"/>
            <ac:picMk id="10" creationId="{9A78D487-BF14-B155-9E16-EBD5B4F842E7}"/>
          </ac:picMkLst>
        </pc:picChg>
      </pc:sldChg>
      <pc:sldChg chg="modNotesTx">
        <pc:chgData name="Mazur, Adam" userId="9f02e01d-3b39-497c-9f9e-d4329ea2c184" providerId="ADAL" clId="{49E8AE34-70C1-4E95-8E1A-D52A2D8E0B7D}" dt="2025-11-21T08:33:39.639" v="692" actId="20577"/>
        <pc:sldMkLst>
          <pc:docMk/>
          <pc:sldMk cId="2661113966" sldId="966"/>
        </pc:sldMkLst>
      </pc:sldChg>
      <pc:sldChg chg="modNotesTx">
        <pc:chgData name="Mazur, Adam" userId="9f02e01d-3b39-497c-9f9e-d4329ea2c184" providerId="ADAL" clId="{49E8AE34-70C1-4E95-8E1A-D52A2D8E0B7D}" dt="2025-11-21T08:33:26.757" v="689" actId="20577"/>
        <pc:sldMkLst>
          <pc:docMk/>
          <pc:sldMk cId="329615364" sldId="967"/>
        </pc:sldMkLst>
      </pc:sldChg>
      <pc:sldChg chg="modNotesTx">
        <pc:chgData name="Mazur, Adam" userId="9f02e01d-3b39-497c-9f9e-d4329ea2c184" providerId="ADAL" clId="{49E8AE34-70C1-4E95-8E1A-D52A2D8E0B7D}" dt="2025-11-21T08:33:29.304" v="690" actId="20577"/>
        <pc:sldMkLst>
          <pc:docMk/>
          <pc:sldMk cId="2799844347" sldId="968"/>
        </pc:sldMkLst>
      </pc:sldChg>
      <pc:sldChg chg="modNotesTx">
        <pc:chgData name="Mazur, Adam" userId="9f02e01d-3b39-497c-9f9e-d4329ea2c184" providerId="ADAL" clId="{49E8AE34-70C1-4E95-8E1A-D52A2D8E0B7D}" dt="2025-11-21T08:33:36.171" v="691" actId="20577"/>
        <pc:sldMkLst>
          <pc:docMk/>
          <pc:sldMk cId="3750776465" sldId="969"/>
        </pc:sldMkLst>
      </pc:sldChg>
      <pc:sldChg chg="addSp modSp mod ord">
        <pc:chgData name="Mazur, Adam" userId="9f02e01d-3b39-497c-9f9e-d4329ea2c184" providerId="ADAL" clId="{49E8AE34-70C1-4E95-8E1A-D52A2D8E0B7D}" dt="2025-11-19T16:07:33.603" v="102" actId="20577"/>
        <pc:sldMkLst>
          <pc:docMk/>
          <pc:sldMk cId="709938381" sldId="971"/>
        </pc:sldMkLst>
        <pc:spChg chg="add mod">
          <ac:chgData name="Mazur, Adam" userId="9f02e01d-3b39-497c-9f9e-d4329ea2c184" providerId="ADAL" clId="{49E8AE34-70C1-4E95-8E1A-D52A2D8E0B7D}" dt="2025-11-19T16:07:33.603" v="102" actId="20577"/>
          <ac:spMkLst>
            <pc:docMk/>
            <pc:sldMk cId="709938381" sldId="971"/>
            <ac:spMk id="2" creationId="{C4BAD603-50B8-B498-7C16-AA9F91F50659}"/>
          </ac:spMkLst>
        </pc:spChg>
      </pc:sldChg>
      <pc:sldChg chg="mod modShow">
        <pc:chgData name="Mazur, Adam" userId="9f02e01d-3b39-497c-9f9e-d4329ea2c184" providerId="ADAL" clId="{49E8AE34-70C1-4E95-8E1A-D52A2D8E0B7D}" dt="2025-11-19T16:57:54.789" v="320" actId="729"/>
        <pc:sldMkLst>
          <pc:docMk/>
          <pc:sldMk cId="2181098955" sldId="972"/>
        </pc:sldMkLst>
      </pc:sldChg>
      <pc:sldChg chg="addSp modSp add mod modAnim modShow modNotesTx">
        <pc:chgData name="Mazur, Adam" userId="9f02e01d-3b39-497c-9f9e-d4329ea2c184" providerId="ADAL" clId="{49E8AE34-70C1-4E95-8E1A-D52A2D8E0B7D}" dt="2025-11-21T08:32:46.519" v="677" actId="20577"/>
        <pc:sldMkLst>
          <pc:docMk/>
          <pc:sldMk cId="855118639" sldId="973"/>
        </pc:sldMkLst>
        <pc:spChg chg="add mod">
          <ac:chgData name="Mazur, Adam" userId="9f02e01d-3b39-497c-9f9e-d4329ea2c184" providerId="ADAL" clId="{49E8AE34-70C1-4E95-8E1A-D52A2D8E0B7D}" dt="2025-11-20T17:11:19.796" v="436" actId="208"/>
          <ac:spMkLst>
            <pc:docMk/>
            <pc:sldMk cId="855118639" sldId="973"/>
            <ac:spMk id="8" creationId="{244BB199-B0C3-E0EE-1B35-D2443026B104}"/>
          </ac:spMkLst>
        </pc:spChg>
        <pc:picChg chg="mod">
          <ac:chgData name="Mazur, Adam" userId="9f02e01d-3b39-497c-9f9e-d4329ea2c184" providerId="ADAL" clId="{49E8AE34-70C1-4E95-8E1A-D52A2D8E0B7D}" dt="2025-11-20T17:11:05.390" v="432" actId="1076"/>
          <ac:picMkLst>
            <pc:docMk/>
            <pc:sldMk cId="855118639" sldId="973"/>
            <ac:picMk id="20" creationId="{0E95988C-3295-8004-E8B2-3BE3592A99A5}"/>
          </ac:picMkLst>
        </pc:picChg>
      </pc:sldChg>
      <pc:sldChg chg="addSp delSp modSp add mod modNotesTx">
        <pc:chgData name="Mazur, Adam" userId="9f02e01d-3b39-497c-9f9e-d4329ea2c184" providerId="ADAL" clId="{49E8AE34-70C1-4E95-8E1A-D52A2D8E0B7D}" dt="2025-11-21T08:33:15.272" v="685" actId="20577"/>
        <pc:sldMkLst>
          <pc:docMk/>
          <pc:sldMk cId="998583065" sldId="974"/>
        </pc:sldMkLst>
        <pc:picChg chg="add mod">
          <ac:chgData name="Mazur, Adam" userId="9f02e01d-3b39-497c-9f9e-d4329ea2c184" providerId="ADAL" clId="{49E8AE34-70C1-4E95-8E1A-D52A2D8E0B7D}" dt="2025-11-20T17:35:16.619" v="645" actId="1076"/>
          <ac:picMkLst>
            <pc:docMk/>
            <pc:sldMk cId="998583065" sldId="974"/>
            <ac:picMk id="5" creationId="{2D058562-ADE0-6798-EAB5-15A06ABED8DF}"/>
          </ac:picMkLst>
        </pc:picChg>
        <pc:picChg chg="del">
          <ac:chgData name="Mazur, Adam" userId="9f02e01d-3b39-497c-9f9e-d4329ea2c184" providerId="ADAL" clId="{49E8AE34-70C1-4E95-8E1A-D52A2D8E0B7D}" dt="2025-11-20T17:35:12.124" v="643" actId="478"/>
          <ac:picMkLst>
            <pc:docMk/>
            <pc:sldMk cId="998583065" sldId="974"/>
            <ac:picMk id="8" creationId="{02159CB7-AF66-541D-A7D5-7F224A486EDB}"/>
          </ac:picMkLst>
        </pc:picChg>
      </pc:sldChg>
      <pc:sldChg chg="delSp modSp add mod">
        <pc:chgData name="Mazur, Adam" userId="9f02e01d-3b39-497c-9f9e-d4329ea2c184" providerId="ADAL" clId="{49E8AE34-70C1-4E95-8E1A-D52A2D8E0B7D}" dt="2025-11-21T08:29:29.647" v="652" actId="478"/>
        <pc:sldMkLst>
          <pc:docMk/>
          <pc:sldMk cId="1266130964" sldId="975"/>
        </pc:sldMkLst>
        <pc:spChg chg="del mod">
          <ac:chgData name="Mazur, Adam" userId="9f02e01d-3b39-497c-9f9e-d4329ea2c184" providerId="ADAL" clId="{49E8AE34-70C1-4E95-8E1A-D52A2D8E0B7D}" dt="2025-11-21T08:29:29.647" v="652" actId="478"/>
          <ac:spMkLst>
            <pc:docMk/>
            <pc:sldMk cId="1266130964" sldId="975"/>
            <ac:spMk id="2" creationId="{3CEE0DFB-99D9-04E9-00DE-5786ED4DBF84}"/>
          </ac:spMkLst>
        </pc:spChg>
        <pc:picChg chg="del">
          <ac:chgData name="Mazur, Adam" userId="9f02e01d-3b39-497c-9f9e-d4329ea2c184" providerId="ADAL" clId="{49E8AE34-70C1-4E95-8E1A-D52A2D8E0B7D}" dt="2025-11-21T08:29:27.319" v="650" actId="478"/>
          <ac:picMkLst>
            <pc:docMk/>
            <pc:sldMk cId="1266130964" sldId="975"/>
            <ac:picMk id="7" creationId="{73A4622C-6640-455D-B440-E5B41F907123}"/>
          </ac:picMkLst>
        </pc:picChg>
      </pc:sldChg>
      <pc:sldChg chg="addSp delSp modSp add mod">
        <pc:chgData name="Mazur, Adam" userId="9f02e01d-3b39-497c-9f9e-d4329ea2c184" providerId="ADAL" clId="{49E8AE34-70C1-4E95-8E1A-D52A2D8E0B7D}" dt="2025-11-21T08:32:19.147" v="675" actId="1076"/>
        <pc:sldMkLst>
          <pc:docMk/>
          <pc:sldMk cId="3755880528" sldId="976"/>
        </pc:sldMkLst>
        <pc:picChg chg="add del mod">
          <ac:chgData name="Mazur, Adam" userId="9f02e01d-3b39-497c-9f9e-d4329ea2c184" providerId="ADAL" clId="{49E8AE34-70C1-4E95-8E1A-D52A2D8E0B7D}" dt="2025-11-21T08:31:07.811" v="657" actId="478"/>
          <ac:picMkLst>
            <pc:docMk/>
            <pc:sldMk cId="3755880528" sldId="976"/>
            <ac:picMk id="3" creationId="{0A562521-4EA8-60B6-2DA4-BDA03BF24F99}"/>
          </ac:picMkLst>
        </pc:picChg>
        <pc:picChg chg="add mod">
          <ac:chgData name="Mazur, Adam" userId="9f02e01d-3b39-497c-9f9e-d4329ea2c184" providerId="ADAL" clId="{49E8AE34-70C1-4E95-8E1A-D52A2D8E0B7D}" dt="2025-11-21T08:32:16.396" v="674" actId="1076"/>
          <ac:picMkLst>
            <pc:docMk/>
            <pc:sldMk cId="3755880528" sldId="976"/>
            <ac:picMk id="6" creationId="{BBFA5B70-F8D4-F67D-AF32-BA1C5F71D7E7}"/>
          </ac:picMkLst>
        </pc:picChg>
        <pc:picChg chg="add mod">
          <ac:chgData name="Mazur, Adam" userId="9f02e01d-3b39-497c-9f9e-d4329ea2c184" providerId="ADAL" clId="{49E8AE34-70C1-4E95-8E1A-D52A2D8E0B7D}" dt="2025-11-21T08:32:19.147" v="675" actId="1076"/>
          <ac:picMkLst>
            <pc:docMk/>
            <pc:sldMk cId="3755880528" sldId="976"/>
            <ac:picMk id="8" creationId="{BA6F93AF-E767-7051-24F8-EAA82A58C66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35BD3-13C7-48C6-9A36-3354EC9E51A7}" type="slidenum">
              <a:rPr lang="de-DE" smtClean="0"/>
              <a:t>‹#›</a:t>
            </a:fld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188" y="251520"/>
            <a:ext cx="1284910" cy="39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8185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15:43:21.54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0,'9917'0,"-9896"0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15:43:30.75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0,'12461'0,"-12451"0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15:43:51.68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1,'5396'0,"1664"0,-7050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15:44:09.39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0,'6386'0,"-2204"0,-2266 0,-1906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7T15:44:18.83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0,'8042'0,"-8021"0</inkml:trace>
</inkml:ink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04664" y="4343400"/>
            <a:ext cx="6048672" cy="411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e-DE" dirty="0"/>
              <a:t>Textmasterformat bearbeiten</a:t>
            </a:r>
          </a:p>
          <a:p>
            <a:pPr marL="180000" lvl="1" indent="-270000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r>
              <a:rPr lang="de-DE" dirty="0"/>
              <a:t>Zweite Ebene</a:t>
            </a:r>
          </a:p>
          <a:p>
            <a:pPr marL="540000" lvl="2" indent="-270000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r>
              <a:rPr lang="de-DE" dirty="0"/>
              <a:t>Dritte Ebene</a:t>
            </a:r>
          </a:p>
          <a:p>
            <a:pPr marL="810000" lvl="3" indent="-270000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r>
              <a:rPr lang="de-DE" dirty="0"/>
              <a:t>Vierte Ebene</a:t>
            </a:r>
          </a:p>
          <a:p>
            <a:pPr marL="1080000" lvl="4" indent="-270000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8A2E2-11A7-4B04-A484-34930085D6B9}" type="slidenum">
              <a:rPr lang="de-DE" smtClean="0"/>
              <a:t>‹#›</a:t>
            </a:fld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30" y="179512"/>
            <a:ext cx="1284910" cy="39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4735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spcBef>
        <a:spcPts val="400"/>
      </a:spcBef>
      <a:defRPr lang="de-DE" sz="1200" kern="1200" dirty="0" smtClean="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spcBef>
        <a:spcPts val="400"/>
      </a:spcBef>
      <a:defRPr lang="de-DE" sz="1200" kern="1200" dirty="0" smtClean="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spcBef>
        <a:spcPts val="400"/>
      </a:spcBef>
      <a:defRPr lang="de-DE" sz="1200" kern="1200" dirty="0" smtClean="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spcBef>
        <a:spcPts val="400"/>
      </a:spcBef>
      <a:defRPr lang="de-DE" sz="1200" kern="1200" dirty="0" smtClean="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spcBef>
        <a:spcPts val="400"/>
      </a:spcBef>
      <a:defRPr lang="de-DE" sz="1200" kern="1200" dirty="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Wprowadzenie do szkolenia, omówienie celu spotkania:</a:t>
            </a:r>
          </a:p>
          <a:p>
            <a:r>
              <a:rPr lang="pl-PL" dirty="0"/>
              <a:t>Główny cel spotkania to przedstawienie naszych rozwiązań, aby klient wiedział gdzie może pomóc mu D+H Polska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4547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5BFA6-6685-B15F-EAD0-6F6781139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543545E-223C-0DF5-24CC-BE31AD6F3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ADEEC2B-772F-DE53-CC17-08E696452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45088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29A7A-043D-4E5C-3EF1-C76CE649F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BDBB18C-4656-B14E-4A4C-B93DEC23E2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F2D1DB4-7A05-183B-0342-4E105C0B3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7039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0A22C-DDAB-0666-D65D-98859D2EF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D83D1D6-8F2B-2891-B3F6-6E5614480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8BB2E0E-126F-F748-608B-EC8876A56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7229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5F591-F6C6-6B16-B093-65D82773B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E013DDF-0B5A-238D-0976-F71860F59B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1F97990-91C8-0011-ACFF-793C2CEF4E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6975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3D137-0FEC-A866-B544-A84A9CCE3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C7F276E-6289-D140-CFB4-C0A3A65B44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C2B4CAA-D693-6BE9-83F6-7526B7FB2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96518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DB214-61FF-9736-E0DC-AAE502FCD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7EDB2DC-0088-60B6-42A0-40516E53A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784A890-5E52-361A-81F8-F1BF0F48C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16015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F12F3-58B2-9914-06ED-A73EF9F10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3AB7583-CFBF-96D4-8CA0-69432235FB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7A53B84-7CED-FA02-1D64-7EBD6717B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93234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8AFB0-C5A3-F624-42CE-AD6EF5626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8E327C2-EB61-EFEB-CF29-30DF569B5D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AC90A64-739D-4D13-B508-363DA6817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2936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86E54-7167-F2C6-C83C-F6A1E3752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5D8AA47-8E49-ACB9-73DE-55974B360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061B643-84FB-A399-B4A6-15CE6E0EBB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23208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E2092-1CFA-9F01-A0C2-F39FCEBE7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1517122-A2FB-44A2-7C58-DACD2DAA8A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FDDE7E6E-32CE-14F0-25FF-663D29FF74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5332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0359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8BE0A-1B99-7DB5-625F-487DF2F44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7EF8CE1-E587-CE9A-FF5A-6E1CB6FB01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4F48DF6-C88C-53EF-DADB-3FB028AF9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61396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8454C-99B6-1752-E2A5-A8B135B6C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95316DB-2CFC-A4B9-C6F4-9E16E39249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C6AB764-210C-0BCC-5B60-E7ED6BD85F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6988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94675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16109-8797-388A-1791-58C758E0D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D31E555-53EC-7F3F-3137-35721D0361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CA614031-8AE0-6600-7222-A9CEE725E0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36337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B0A48-D040-08EC-64E8-93A2DB3ED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C9E78DE-A2A8-7891-D697-06E963824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BEC83F6-B882-7792-2404-7FEFF50D3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/>
              <a:t>Zadanie:</a:t>
            </a:r>
            <a:r>
              <a:rPr lang="pl-PL" dirty="0"/>
              <a:t> zespół urządzeń służących do </a:t>
            </a:r>
            <a:r>
              <a:rPr lang="pl-PL" b="1" dirty="0"/>
              <a:t>natychmiastowego odcięcia dopływu energii elektrycznej</a:t>
            </a:r>
            <a:r>
              <a:rPr lang="pl-PL" dirty="0"/>
              <a:t> do wszystkich obwodów w budynku w przypadku pożaru</a:t>
            </a:r>
          </a:p>
          <a:p>
            <a:r>
              <a:rPr lang="pl-PL" b="1" dirty="0"/>
              <a:t>Wyjątki:</a:t>
            </a:r>
            <a:r>
              <a:rPr lang="pl-PL" dirty="0"/>
              <a:t> Obwody niezbędne podczas pożaru (np. systemy bezpieczeństwa pożarowego).</a:t>
            </a:r>
          </a:p>
          <a:p>
            <a:r>
              <a:rPr lang="pl-PL" b="1" dirty="0"/>
              <a:t>Wymaganie:</a:t>
            </a:r>
            <a:r>
              <a:rPr lang="pl-PL" dirty="0"/>
              <a:t> Potwierdzenie odłączenia przez </a:t>
            </a:r>
            <a:r>
              <a:rPr lang="pl-PL" b="1" dirty="0"/>
              <a:t>US PWP</a:t>
            </a:r>
            <a:r>
              <a:rPr lang="pl-PL" dirty="0"/>
              <a:t>.</a:t>
            </a:r>
          </a:p>
          <a:p>
            <a:endParaRPr lang="pl-PL" dirty="0"/>
          </a:p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1363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71051-B6A0-E49F-281F-3D62A8D0E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E6DBB15-3B70-B713-6E44-F62BCBE2E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1A24D4B-1F9D-F52A-47CD-25E6A9D0E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9456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E9913-B1B0-E85E-CA11-E43E3D4AE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E1F9B16-5F63-378B-2FD8-DBD8B4DBB1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5FAACC6-1F63-7587-E939-4DD9D6C75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Wydaje Jednostka Certyfikująca:</a:t>
            </a:r>
          </a:p>
          <a:p>
            <a:r>
              <a:rPr lang="pl-P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Krajowa Ocena Techniczna</a:t>
            </a:r>
          </a:p>
          <a:p>
            <a:r>
              <a:rPr lang="pl-P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Krajowy certyfikat stałości właściwości użytkowych</a:t>
            </a:r>
          </a:p>
          <a:p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Wydaje Producent:</a:t>
            </a:r>
          </a:p>
          <a:p>
            <a:r>
              <a:rPr lang="pl-P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Krajowa Deklaracja Właściwości Użytkowych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37346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41F3C-5F1B-7B17-16B7-4F73FF897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13C52AC-4CF2-1ADC-3707-5FFDB66F0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1165589E-C138-AD0D-EBFE-B4EA61C8E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Podkreślić różne długości zębatek i parametry siły.</a:t>
            </a:r>
          </a:p>
          <a:p>
            <a:r>
              <a:rPr lang="pl-PL" dirty="0"/>
              <a:t>Wysuw przekłada się na długość siłownika</a:t>
            </a:r>
          </a:p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8768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C12E9-AD25-4DF5-28FC-6A915317E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3C1DB20-7790-8DE3-E7E6-6AC87A3A47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42491D7-1D4B-6AB5-613F-20A44BC22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7133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FA655-1ED7-3ADE-D260-F4B01C3B8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27279C8-1346-72D1-7BF8-6D2B73F866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8F20576-4DA6-9BF7-37E1-E76A58BCC1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687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6997687" y="4124786"/>
            <a:ext cx="4968888" cy="997196"/>
          </a:xfrm>
        </p:spPr>
        <p:txBody>
          <a:bodyPr anchor="b" anchorCtr="0"/>
          <a:lstStyle>
            <a:lvl1pPr marL="0" indent="177800">
              <a:lnSpc>
                <a:spcPct val="90000"/>
              </a:lnSpc>
              <a:defRPr i="1"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PLACEHOLDER,</a:t>
            </a:r>
            <a:br>
              <a:rPr lang="en-GB" dirty="0"/>
            </a:br>
            <a:r>
              <a:rPr lang="en-GB" dirty="0"/>
              <a:t>TWO-LINES MAX.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01443" y="5446018"/>
            <a:ext cx="7165132" cy="43204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Subheading placeholder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01443" y="5878066"/>
            <a:ext cx="7165132" cy="55399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latin typeface="+mj-lt"/>
              </a:defRPr>
            </a:lvl2pPr>
            <a:lvl3pPr marL="0" indent="0">
              <a:spcBef>
                <a:spcPts val="0"/>
              </a:spcBef>
              <a:buNone/>
              <a:defRPr>
                <a:latin typeface="+mj-lt"/>
              </a:defRPr>
            </a:lvl3pPr>
            <a:lvl4pPr marL="0" indent="0">
              <a:spcBef>
                <a:spcPts val="0"/>
              </a:spcBef>
              <a:buNone/>
              <a:defRPr>
                <a:latin typeface="+mj-lt"/>
              </a:defRPr>
            </a:lvl4pPr>
            <a:lvl5pPr marL="0" indent="0">
              <a:spcBef>
                <a:spcPts val="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GB" dirty="0"/>
              <a:t>Place, Date</a:t>
            </a:r>
            <a:br>
              <a:rPr lang="en-GB" dirty="0"/>
            </a:br>
            <a:r>
              <a:rPr lang="en-GB" dirty="0"/>
              <a:t>Speaker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854" y="188913"/>
            <a:ext cx="1541721" cy="4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72C995D-C7BB-462C-B768-A80F4D5EAE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gray">
          <a:xfrm>
            <a:off x="0" y="-1"/>
            <a:ext cx="10405156" cy="686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5B4788F-A173-4FF8-9DB8-9354F640C2DC}"/>
              </a:ext>
            </a:extLst>
          </p:cNvPr>
          <p:cNvSpPr/>
          <p:nvPr userDrawn="1"/>
        </p:nvSpPr>
        <p:spPr>
          <a:xfrm>
            <a:off x="11426179" y="6526138"/>
            <a:ext cx="432048" cy="28803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de-DE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64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768350" y="743197"/>
            <a:ext cx="10801350" cy="454292"/>
          </a:xfrm>
        </p:spPr>
        <p:txBody>
          <a:bodyPr/>
          <a:lstStyle/>
          <a:p>
            <a:r>
              <a:rPr lang="en-GB" noProof="0" dirty="0"/>
              <a:t>Slide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/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  <a:p>
            <a:pPr lvl="2"/>
            <a:r>
              <a:rPr lang="en-GB" noProof="0" dirty="0"/>
              <a:t>Third level list</a:t>
            </a:r>
          </a:p>
          <a:p>
            <a:pPr lvl="3"/>
            <a:r>
              <a:rPr lang="en-GB" noProof="0" dirty="0"/>
              <a:t>Fourth level list</a:t>
            </a:r>
          </a:p>
          <a:p>
            <a:pPr lvl="4"/>
            <a:r>
              <a:rPr lang="en-GB" noProof="0" dirty="0"/>
              <a:t>Fifth level list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5A29FF-A44A-4AEE-8CB6-BAB3F0AE9E5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70156" y="1845618"/>
            <a:ext cx="10799544" cy="289545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3pPr>
            <a:lvl4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4pPr>
            <a:lvl5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GB" noProof="0" dirty="0"/>
              <a:t>Subheading placeholder</a:t>
            </a:r>
          </a:p>
        </p:txBody>
      </p:sp>
      <p:sp>
        <p:nvSpPr>
          <p:cNvPr id="13" name="Regieanweisung // Listenebenen"/>
          <p:cNvSpPr txBox="1"/>
          <p:nvPr userDrawn="1"/>
        </p:nvSpPr>
        <p:spPr bwMode="gray">
          <a:xfrm rot="10800000" flipH="1" flipV="1">
            <a:off x="-1824000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Change text level via tab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Paragraph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Decrease/Increase List Level</a:t>
            </a:r>
          </a:p>
        </p:txBody>
      </p:sp>
      <p:sp>
        <p:nvSpPr>
          <p:cNvPr id="15" name="Listenebenen erhöhen"/>
          <p:cNvSpPr txBox="1"/>
          <p:nvPr userDrawn="1"/>
        </p:nvSpPr>
        <p:spPr bwMode="gray">
          <a:xfrm rot="10800000" flipH="1" flipV="1">
            <a:off x="-1680768" y="3357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Increase List Level</a:t>
            </a:r>
          </a:p>
        </p:txBody>
      </p:sp>
      <p:sp>
        <p:nvSpPr>
          <p:cNvPr id="16" name="Listenebenen verringern"/>
          <p:cNvSpPr txBox="1"/>
          <p:nvPr userDrawn="1"/>
        </p:nvSpPr>
        <p:spPr bwMode="gray">
          <a:xfrm rot="10800000" flipH="1" flipV="1">
            <a:off x="-1680768" y="3681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Decrease List Level</a:t>
            </a:r>
          </a:p>
        </p:txBody>
      </p:sp>
      <p:pic>
        <p:nvPicPr>
          <p:cNvPr id="17" name="Bild Listenebenen erhöh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375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Bild Listenebenen verringer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699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gieanweisung // Fußzeile"/>
          <p:cNvSpPr txBox="1"/>
          <p:nvPr userDrawn="1"/>
        </p:nvSpPr>
        <p:spPr bwMode="gray">
          <a:xfrm rot="10800000" flipH="1" flipV="1">
            <a:off x="1440000" y="6966000"/>
            <a:ext cx="10032000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Show/hide footer via menu: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Insert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Text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394359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,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768350" y="743197"/>
            <a:ext cx="10801350" cy="454292"/>
          </a:xfrm>
        </p:spPr>
        <p:txBody>
          <a:bodyPr/>
          <a:lstStyle/>
          <a:p>
            <a:r>
              <a:rPr lang="en-GB" noProof="0" dirty="0"/>
              <a:t>Slide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768350" y="2277666"/>
            <a:ext cx="5292725" cy="4104084"/>
          </a:xfrm>
        </p:spPr>
        <p:txBody>
          <a:bodyPr/>
          <a:lstStyle/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  <a:p>
            <a:pPr lvl="2"/>
            <a:r>
              <a:rPr lang="en-GB" noProof="0" dirty="0"/>
              <a:t>Third level list</a:t>
            </a:r>
          </a:p>
          <a:p>
            <a:pPr lvl="3"/>
            <a:r>
              <a:rPr lang="en-GB" noProof="0" dirty="0"/>
              <a:t>Fourth level list</a:t>
            </a:r>
          </a:p>
          <a:p>
            <a:pPr lvl="4"/>
            <a:r>
              <a:rPr lang="en-GB" noProof="0" dirty="0"/>
              <a:t>Fifth level list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5A29FF-A44A-4AEE-8CB6-BAB3F0AE9E5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70156" y="1845618"/>
            <a:ext cx="5291840" cy="289545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3pPr>
            <a:lvl4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4pPr>
            <a:lvl5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r>
              <a:rPr lang="en-GB" noProof="0" dirty="0"/>
              <a:t>Subheading placeholder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 bwMode="gray">
          <a:xfrm>
            <a:off x="6277470" y="2278981"/>
            <a:ext cx="5292725" cy="4102769"/>
          </a:xfrm>
        </p:spPr>
        <p:txBody>
          <a:bodyPr/>
          <a:lstStyle/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  <a:p>
            <a:pPr lvl="2"/>
            <a:r>
              <a:rPr lang="en-GB" noProof="0" dirty="0"/>
              <a:t>Third level list</a:t>
            </a:r>
          </a:p>
          <a:p>
            <a:pPr lvl="3"/>
            <a:r>
              <a:rPr lang="en-GB" noProof="0" dirty="0"/>
              <a:t>Fourth level list</a:t>
            </a:r>
          </a:p>
          <a:p>
            <a:pPr lvl="4"/>
            <a:r>
              <a:rPr lang="en-GB" noProof="0" dirty="0"/>
              <a:t>Fifth level list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78355" y="1845990"/>
            <a:ext cx="5291840" cy="289545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3pPr>
            <a:lvl4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4pPr>
            <a:lvl5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r>
              <a:rPr lang="en-GB" noProof="0" dirty="0"/>
              <a:t>Subheading placeholder</a:t>
            </a:r>
          </a:p>
        </p:txBody>
      </p:sp>
      <p:sp>
        <p:nvSpPr>
          <p:cNvPr id="21" name="Regieanweisung // Listenebenen"/>
          <p:cNvSpPr txBox="1"/>
          <p:nvPr userDrawn="1"/>
        </p:nvSpPr>
        <p:spPr bwMode="gray">
          <a:xfrm rot="10800000" flipH="1" flipV="1">
            <a:off x="-1824000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Change text level via tab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Paragraph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Decrease/Increase List Level</a:t>
            </a:r>
          </a:p>
        </p:txBody>
      </p:sp>
      <p:sp>
        <p:nvSpPr>
          <p:cNvPr id="22" name="Listenebenen erhöhen"/>
          <p:cNvSpPr txBox="1"/>
          <p:nvPr userDrawn="1"/>
        </p:nvSpPr>
        <p:spPr bwMode="gray">
          <a:xfrm rot="10800000" flipH="1" flipV="1">
            <a:off x="-1680768" y="3357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Increase List Level</a:t>
            </a:r>
          </a:p>
        </p:txBody>
      </p:sp>
      <p:sp>
        <p:nvSpPr>
          <p:cNvPr id="23" name="Listenebenen verringern"/>
          <p:cNvSpPr txBox="1"/>
          <p:nvPr userDrawn="1"/>
        </p:nvSpPr>
        <p:spPr bwMode="gray">
          <a:xfrm rot="10800000" flipH="1" flipV="1">
            <a:off x="-1680768" y="3681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Decrease List Level</a:t>
            </a:r>
          </a:p>
        </p:txBody>
      </p:sp>
      <p:pic>
        <p:nvPicPr>
          <p:cNvPr id="24" name="Bild Listenebenen erhöh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375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Bild Listenebenen verringer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699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gieanweisung // Fußzeile"/>
          <p:cNvSpPr txBox="1"/>
          <p:nvPr userDrawn="1"/>
        </p:nvSpPr>
        <p:spPr bwMode="gray">
          <a:xfrm rot="10800000" flipH="1" flipV="1">
            <a:off x="1440000" y="6966000"/>
            <a:ext cx="10032000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Show/hide footer via menu: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Insert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Text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050814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, two column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768350" y="743197"/>
            <a:ext cx="10801350" cy="454292"/>
          </a:xfrm>
        </p:spPr>
        <p:txBody>
          <a:bodyPr/>
          <a:lstStyle/>
          <a:p>
            <a:r>
              <a:rPr lang="en-GB" noProof="0" dirty="0"/>
              <a:t>Slide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768350" y="2277666"/>
            <a:ext cx="5292725" cy="1799477"/>
          </a:xfrm>
        </p:spPr>
        <p:txBody>
          <a:bodyPr/>
          <a:lstStyle/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  <a:p>
            <a:pPr lvl="2"/>
            <a:r>
              <a:rPr lang="en-GB" noProof="0" dirty="0"/>
              <a:t>Third level list</a:t>
            </a:r>
          </a:p>
          <a:p>
            <a:pPr lvl="3"/>
            <a:r>
              <a:rPr lang="en-GB" noProof="0" dirty="0"/>
              <a:t>Fourth level list</a:t>
            </a:r>
          </a:p>
          <a:p>
            <a:pPr lvl="4"/>
            <a:r>
              <a:rPr lang="en-GB" noProof="0" dirty="0"/>
              <a:t>Fifth level list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5A29FF-A44A-4AEE-8CB6-BAB3F0AE9E5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70156" y="1845618"/>
            <a:ext cx="5291840" cy="289545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3pPr>
            <a:lvl4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4pPr>
            <a:lvl5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r>
              <a:rPr lang="en-GB" noProof="0" dirty="0"/>
              <a:t>Subheading placeholder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 bwMode="gray">
          <a:xfrm>
            <a:off x="6277470" y="2278981"/>
            <a:ext cx="5292725" cy="1798885"/>
          </a:xfrm>
        </p:spPr>
        <p:txBody>
          <a:bodyPr/>
          <a:lstStyle/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  <a:p>
            <a:pPr lvl="2"/>
            <a:r>
              <a:rPr lang="en-GB" noProof="0" dirty="0"/>
              <a:t>Third level list</a:t>
            </a:r>
          </a:p>
          <a:p>
            <a:pPr lvl="3"/>
            <a:r>
              <a:rPr lang="en-GB" noProof="0" dirty="0"/>
              <a:t>Fourth level list</a:t>
            </a:r>
          </a:p>
          <a:p>
            <a:pPr lvl="4"/>
            <a:r>
              <a:rPr lang="en-GB" noProof="0" dirty="0"/>
              <a:t>Fifth level list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78355" y="1845990"/>
            <a:ext cx="5291840" cy="289545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3pPr>
            <a:lvl4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4pPr>
            <a:lvl5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r>
              <a:rPr lang="en-GB" noProof="0" dirty="0"/>
              <a:t>Subheading placeholder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76975" y="4293890"/>
            <a:ext cx="5292725" cy="208786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bIns="648000" anchor="ctr" anchorCtr="0"/>
          <a:lstStyle>
            <a:lvl1pPr algn="ctr">
              <a:defRPr b="1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768350" y="4294262"/>
            <a:ext cx="5292725" cy="208786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bIns="648000" anchor="ctr" anchorCtr="0"/>
          <a:lstStyle>
            <a:lvl1pPr algn="ctr">
              <a:defRPr b="1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25" name="Regieanweisung // Listenebenen"/>
          <p:cNvSpPr txBox="1"/>
          <p:nvPr userDrawn="1"/>
        </p:nvSpPr>
        <p:spPr bwMode="gray">
          <a:xfrm rot="10800000" flipH="1" flipV="1">
            <a:off x="-1824000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Change text level via tab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Paragraph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Decrease/Increase List Level</a:t>
            </a:r>
          </a:p>
        </p:txBody>
      </p:sp>
      <p:sp>
        <p:nvSpPr>
          <p:cNvPr id="26" name="Listenebenen erhöhen"/>
          <p:cNvSpPr txBox="1"/>
          <p:nvPr userDrawn="1"/>
        </p:nvSpPr>
        <p:spPr bwMode="gray">
          <a:xfrm rot="10800000" flipH="1" flipV="1">
            <a:off x="-1680768" y="3357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Increase List Level</a:t>
            </a:r>
          </a:p>
        </p:txBody>
      </p:sp>
      <p:sp>
        <p:nvSpPr>
          <p:cNvPr id="27" name="Listenebenen verringern"/>
          <p:cNvSpPr txBox="1"/>
          <p:nvPr userDrawn="1"/>
        </p:nvSpPr>
        <p:spPr bwMode="gray">
          <a:xfrm rot="10800000" flipH="1" flipV="1">
            <a:off x="-1680768" y="3681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Decrease List Level</a:t>
            </a:r>
          </a:p>
        </p:txBody>
      </p:sp>
      <p:pic>
        <p:nvPicPr>
          <p:cNvPr id="28" name="Bild Listenebenen erhöh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375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Bild Listenebenen verringer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699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gieanweisung // Fußzeile"/>
          <p:cNvSpPr txBox="1"/>
          <p:nvPr userDrawn="1"/>
        </p:nvSpPr>
        <p:spPr bwMode="gray">
          <a:xfrm rot="10800000" flipH="1" flipV="1">
            <a:off x="1440000" y="6966000"/>
            <a:ext cx="10032000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Show/hide footer via menu: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Insert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Text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Header &amp; Footer</a:t>
            </a:r>
          </a:p>
        </p:txBody>
      </p:sp>
      <p:sp>
        <p:nvSpPr>
          <p:cNvPr id="31" name="Regieanweisung // Listenebenen"/>
          <p:cNvSpPr txBox="1"/>
          <p:nvPr userDrawn="1"/>
        </p:nvSpPr>
        <p:spPr bwMode="gray">
          <a:xfrm rot="10800000" flipH="1" flipV="1">
            <a:off x="12362283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Insert image with </a:t>
            </a:r>
          </a:p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Edit image and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select appropriate image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section via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Format | Size | Crop</a:t>
            </a:r>
            <a:br>
              <a:rPr lang="en-GB" noProof="0" dirty="0"/>
            </a:br>
            <a:endParaRPr lang="en-GB" sz="800" b="0" baseline="0" noProof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2" name="Picture 2" descr="C:\Users\Josefine\Desktop\bild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190375" y="2590999"/>
            <a:ext cx="154719" cy="1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692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768350" y="743197"/>
            <a:ext cx="10801350" cy="454292"/>
          </a:xfrm>
        </p:spPr>
        <p:txBody>
          <a:bodyPr/>
          <a:lstStyle/>
          <a:p>
            <a:r>
              <a:rPr lang="en-GB" noProof="0" dirty="0"/>
              <a:t>Slide Title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5A29FF-A44A-4AEE-8CB6-BAB3F0AE9E5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78355" y="1845990"/>
            <a:ext cx="5291840" cy="289545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3pPr>
            <a:lvl4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4pPr>
            <a:lvl5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r>
              <a:rPr lang="en-GB" noProof="0" dirty="0"/>
              <a:t>Subheading placeholder</a:t>
            </a:r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1916113"/>
            <a:ext cx="6061075" cy="389031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bIns="648000" anchor="ctr" anchorCtr="0"/>
          <a:lstStyle>
            <a:lvl1pPr algn="ctr">
              <a:defRPr b="1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4" hasCustomPrompt="1"/>
          </p:nvPr>
        </p:nvSpPr>
        <p:spPr bwMode="gray">
          <a:xfrm>
            <a:off x="6277470" y="2278981"/>
            <a:ext cx="5292725" cy="4102769"/>
          </a:xfrm>
        </p:spPr>
        <p:txBody>
          <a:bodyPr/>
          <a:lstStyle/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  <a:p>
            <a:pPr lvl="2"/>
            <a:r>
              <a:rPr lang="en-GB" noProof="0" dirty="0"/>
              <a:t>Third level list</a:t>
            </a:r>
          </a:p>
          <a:p>
            <a:pPr lvl="3"/>
            <a:r>
              <a:rPr lang="en-GB" noProof="0" dirty="0"/>
              <a:t>Fourth level list</a:t>
            </a:r>
          </a:p>
          <a:p>
            <a:pPr lvl="4"/>
            <a:r>
              <a:rPr lang="en-GB" noProof="0" dirty="0"/>
              <a:t>Fifth level list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68995" y="5842062"/>
            <a:ext cx="5292080" cy="539688"/>
          </a:xfrm>
        </p:spPr>
        <p:txBody>
          <a:bodyPr/>
          <a:lstStyle>
            <a:lvl1pPr>
              <a:spcBef>
                <a:spcPts val="0"/>
              </a:spcBef>
              <a:defRPr sz="1200" i="1"/>
            </a:lvl1pPr>
            <a:lvl2pPr indent="-180000">
              <a:spcBef>
                <a:spcPts val="0"/>
              </a:spcBef>
              <a:buClr>
                <a:schemeClr val="tx1"/>
              </a:buClr>
              <a:defRPr sz="1200" i="1"/>
            </a:lvl2pPr>
            <a:lvl3pPr marL="360000" indent="-180000">
              <a:spcBef>
                <a:spcPts val="0"/>
              </a:spcBef>
              <a:buClr>
                <a:schemeClr val="tx1"/>
              </a:buClr>
              <a:defRPr sz="1200" i="1"/>
            </a:lvl3pPr>
            <a:lvl4pPr marL="540000" indent="-180000">
              <a:spcBef>
                <a:spcPts val="0"/>
              </a:spcBef>
              <a:buClr>
                <a:schemeClr val="tx1"/>
              </a:buClr>
              <a:defRPr sz="1200" i="1"/>
            </a:lvl4pPr>
            <a:lvl5pPr marL="720000" indent="-180000">
              <a:spcBef>
                <a:spcPts val="0"/>
              </a:spcBef>
              <a:buClr>
                <a:schemeClr val="tx1"/>
              </a:buClr>
              <a:defRPr sz="1200" i="1"/>
            </a:lvl5pPr>
          </a:lstStyle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</p:txBody>
      </p:sp>
      <p:sp>
        <p:nvSpPr>
          <p:cNvPr id="17" name="Regieanweisung // Listenebenen"/>
          <p:cNvSpPr txBox="1"/>
          <p:nvPr userDrawn="1"/>
        </p:nvSpPr>
        <p:spPr bwMode="gray">
          <a:xfrm rot="10800000" flipH="1" flipV="1">
            <a:off x="-1824000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Change text level via tab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Paragraph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Decrease/Increase List Level</a:t>
            </a:r>
          </a:p>
        </p:txBody>
      </p:sp>
      <p:sp>
        <p:nvSpPr>
          <p:cNvPr id="18" name="Listenebenen erhöhen"/>
          <p:cNvSpPr txBox="1"/>
          <p:nvPr userDrawn="1"/>
        </p:nvSpPr>
        <p:spPr bwMode="gray">
          <a:xfrm rot="10800000" flipH="1" flipV="1">
            <a:off x="-1680768" y="3357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Increase List Level</a:t>
            </a:r>
          </a:p>
        </p:txBody>
      </p:sp>
      <p:sp>
        <p:nvSpPr>
          <p:cNvPr id="28" name="Listenebenen verringern"/>
          <p:cNvSpPr txBox="1"/>
          <p:nvPr userDrawn="1"/>
        </p:nvSpPr>
        <p:spPr bwMode="gray">
          <a:xfrm rot="10800000" flipH="1" flipV="1">
            <a:off x="-1680768" y="3681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Decrease List Level</a:t>
            </a:r>
          </a:p>
        </p:txBody>
      </p:sp>
      <p:pic>
        <p:nvPicPr>
          <p:cNvPr id="29" name="Bild Listenebenen erhöh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375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ild Listenebenen verringer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699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gieanweisung // Fußzeile"/>
          <p:cNvSpPr txBox="1"/>
          <p:nvPr userDrawn="1"/>
        </p:nvSpPr>
        <p:spPr bwMode="gray">
          <a:xfrm rot="10800000" flipH="1" flipV="1">
            <a:off x="1440000" y="6966000"/>
            <a:ext cx="10032000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Show/hide footer via menu: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Insert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Text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Header &amp; Footer</a:t>
            </a:r>
          </a:p>
        </p:txBody>
      </p:sp>
      <p:sp>
        <p:nvSpPr>
          <p:cNvPr id="32" name="Regieanweisung // Listenebenen"/>
          <p:cNvSpPr txBox="1"/>
          <p:nvPr userDrawn="1"/>
        </p:nvSpPr>
        <p:spPr bwMode="gray">
          <a:xfrm rot="10800000" flipH="1" flipV="1">
            <a:off x="12362283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Insert image with </a:t>
            </a:r>
          </a:p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Edit image and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select appropriate image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section via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Format | Size | Crop</a:t>
            </a:r>
            <a:br>
              <a:rPr lang="en-GB" noProof="0" dirty="0"/>
            </a:br>
            <a:endParaRPr lang="en-GB" sz="800" b="0" baseline="0" noProof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3" name="Picture 2" descr="C:\Users\Josefine\Desktop\bild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190375" y="2590999"/>
            <a:ext cx="154719" cy="1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932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76975" y="1916113"/>
            <a:ext cx="5918200" cy="3889945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bIns="648000" anchor="ctr" anchorCtr="0"/>
          <a:lstStyle>
            <a:lvl1pPr algn="ctr">
              <a:defRPr b="1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768350" y="743197"/>
            <a:ext cx="10801350" cy="454292"/>
          </a:xfrm>
        </p:spPr>
        <p:txBody>
          <a:bodyPr/>
          <a:lstStyle/>
          <a:p>
            <a:r>
              <a:rPr lang="en-GB" noProof="0" dirty="0"/>
              <a:t>Slide Title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5A29FF-A44A-4AEE-8CB6-BAB3F0AE9E5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70156" y="1845618"/>
            <a:ext cx="5291840" cy="289545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3pPr>
            <a:lvl4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4pPr>
            <a:lvl5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r>
              <a:rPr lang="en-GB" noProof="0" dirty="0"/>
              <a:t>Subheading placeholder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768350" y="2277666"/>
            <a:ext cx="5292725" cy="4104084"/>
          </a:xfrm>
        </p:spPr>
        <p:txBody>
          <a:bodyPr/>
          <a:lstStyle/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  <a:p>
            <a:pPr lvl="2"/>
            <a:r>
              <a:rPr lang="en-GB" noProof="0" dirty="0"/>
              <a:t>Third level list</a:t>
            </a:r>
          </a:p>
          <a:p>
            <a:pPr lvl="3"/>
            <a:r>
              <a:rPr lang="en-GB" noProof="0" dirty="0"/>
              <a:t>Fourth level list</a:t>
            </a:r>
          </a:p>
          <a:p>
            <a:pPr lvl="4"/>
            <a:r>
              <a:rPr lang="en-GB" noProof="0" dirty="0"/>
              <a:t>Fifth level list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276975" y="5842062"/>
            <a:ext cx="5292724" cy="539688"/>
          </a:xfrm>
        </p:spPr>
        <p:txBody>
          <a:bodyPr/>
          <a:lstStyle>
            <a:lvl1pPr>
              <a:spcBef>
                <a:spcPts val="0"/>
              </a:spcBef>
              <a:defRPr sz="1200" i="1"/>
            </a:lvl1pPr>
            <a:lvl2pPr indent="-180000">
              <a:spcBef>
                <a:spcPts val="0"/>
              </a:spcBef>
              <a:buClr>
                <a:schemeClr val="tx1"/>
              </a:buClr>
              <a:defRPr sz="1200" i="1"/>
            </a:lvl2pPr>
            <a:lvl3pPr marL="360000" indent="-180000">
              <a:spcBef>
                <a:spcPts val="0"/>
              </a:spcBef>
              <a:buClr>
                <a:schemeClr val="tx1"/>
              </a:buClr>
              <a:defRPr sz="1200" i="1"/>
            </a:lvl3pPr>
            <a:lvl4pPr marL="540000" indent="-180000">
              <a:spcBef>
                <a:spcPts val="0"/>
              </a:spcBef>
              <a:buClr>
                <a:schemeClr val="tx1"/>
              </a:buClr>
              <a:defRPr sz="1200" i="1"/>
            </a:lvl4pPr>
            <a:lvl5pPr marL="720000" indent="-180000">
              <a:spcBef>
                <a:spcPts val="0"/>
              </a:spcBef>
              <a:buClr>
                <a:schemeClr val="tx1"/>
              </a:buClr>
              <a:defRPr sz="1200" i="1"/>
            </a:lvl5pPr>
          </a:lstStyle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</p:txBody>
      </p:sp>
      <p:sp>
        <p:nvSpPr>
          <p:cNvPr id="17" name="Regieanweisung // Listenebenen"/>
          <p:cNvSpPr txBox="1"/>
          <p:nvPr userDrawn="1"/>
        </p:nvSpPr>
        <p:spPr bwMode="gray">
          <a:xfrm rot="10800000" flipH="1" flipV="1">
            <a:off x="-1824000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Change text level via tab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Paragraph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Decrease/Increase List Level</a:t>
            </a:r>
          </a:p>
        </p:txBody>
      </p:sp>
      <p:sp>
        <p:nvSpPr>
          <p:cNvPr id="19" name="Listenebenen erhöhen"/>
          <p:cNvSpPr txBox="1"/>
          <p:nvPr userDrawn="1"/>
        </p:nvSpPr>
        <p:spPr bwMode="gray">
          <a:xfrm rot="10800000" flipH="1" flipV="1">
            <a:off x="-1680768" y="3357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Increase List Level</a:t>
            </a:r>
          </a:p>
        </p:txBody>
      </p:sp>
      <p:sp>
        <p:nvSpPr>
          <p:cNvPr id="28" name="Listenebenen verringern"/>
          <p:cNvSpPr txBox="1"/>
          <p:nvPr userDrawn="1"/>
        </p:nvSpPr>
        <p:spPr bwMode="gray">
          <a:xfrm rot="10800000" flipH="1" flipV="1">
            <a:off x="-1680768" y="3681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Decrease List Level</a:t>
            </a:r>
          </a:p>
        </p:txBody>
      </p:sp>
      <p:pic>
        <p:nvPicPr>
          <p:cNvPr id="29" name="Bild Listenebenen erhöh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375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Bild Listenebenen verringer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699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gieanweisung // Fußzeile"/>
          <p:cNvSpPr txBox="1"/>
          <p:nvPr userDrawn="1"/>
        </p:nvSpPr>
        <p:spPr bwMode="gray">
          <a:xfrm rot="10800000" flipH="1" flipV="1">
            <a:off x="1440000" y="6966000"/>
            <a:ext cx="10032000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Show/hide footer via menu: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Insert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Text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Header &amp; Footer</a:t>
            </a:r>
          </a:p>
        </p:txBody>
      </p:sp>
      <p:sp>
        <p:nvSpPr>
          <p:cNvPr id="32" name="Regieanweisung // Listenebenen"/>
          <p:cNvSpPr txBox="1"/>
          <p:nvPr userDrawn="1"/>
        </p:nvSpPr>
        <p:spPr bwMode="gray">
          <a:xfrm rot="10800000" flipH="1" flipV="1">
            <a:off x="12362283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Insert image with </a:t>
            </a:r>
          </a:p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Edit image and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select appropriate image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section via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Format | Size | Crop</a:t>
            </a:r>
            <a:br>
              <a:rPr lang="en-GB" noProof="0" dirty="0"/>
            </a:br>
            <a:endParaRPr lang="en-GB" sz="800" b="0" baseline="0" noProof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3" name="Picture 2" descr="C:\Users\Josefine\Desktop\bild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190375" y="2590999"/>
            <a:ext cx="154719" cy="1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512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s and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768350" y="743197"/>
            <a:ext cx="10801350" cy="454292"/>
          </a:xfrm>
        </p:spPr>
        <p:txBody>
          <a:bodyPr/>
          <a:lstStyle/>
          <a:p>
            <a:r>
              <a:rPr lang="en-GB" noProof="0" dirty="0"/>
              <a:t>Slide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768350" y="2277666"/>
            <a:ext cx="5292725" cy="4104084"/>
          </a:xfrm>
        </p:spPr>
        <p:txBody>
          <a:bodyPr/>
          <a:lstStyle/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  <a:p>
            <a:pPr lvl="2"/>
            <a:r>
              <a:rPr lang="en-GB" noProof="0" dirty="0"/>
              <a:t>Third level list</a:t>
            </a:r>
          </a:p>
          <a:p>
            <a:pPr lvl="3"/>
            <a:r>
              <a:rPr lang="en-GB" noProof="0" dirty="0"/>
              <a:t>Fourth level list</a:t>
            </a:r>
          </a:p>
          <a:p>
            <a:pPr lvl="4"/>
            <a:r>
              <a:rPr lang="en-GB" noProof="0" dirty="0"/>
              <a:t>Fifth level list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5A29FF-A44A-4AEE-8CB6-BAB3F0AE9E5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70156" y="1845618"/>
            <a:ext cx="5291840" cy="289545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3pPr>
            <a:lvl4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4pPr>
            <a:lvl5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r>
              <a:rPr lang="en-GB" noProof="0" dirty="0"/>
              <a:t>Subheading placeholder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276975" y="1916113"/>
            <a:ext cx="5918200" cy="446563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bIns="648000" anchor="ctr" anchorCtr="0"/>
          <a:lstStyle>
            <a:lvl1pPr algn="ctr">
              <a:defRPr b="1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23" name="Regieanweisung // Listenebenen"/>
          <p:cNvSpPr txBox="1"/>
          <p:nvPr userDrawn="1"/>
        </p:nvSpPr>
        <p:spPr bwMode="gray">
          <a:xfrm rot="10800000" flipH="1" flipV="1">
            <a:off x="-1824000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Change text level via tab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Paragraph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Decrease/Increase List Level</a:t>
            </a:r>
          </a:p>
        </p:txBody>
      </p:sp>
      <p:sp>
        <p:nvSpPr>
          <p:cNvPr id="24" name="Listenebenen erhöhen"/>
          <p:cNvSpPr txBox="1"/>
          <p:nvPr userDrawn="1"/>
        </p:nvSpPr>
        <p:spPr bwMode="gray">
          <a:xfrm rot="10800000" flipH="1" flipV="1">
            <a:off x="-1680768" y="3357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Increase List Level</a:t>
            </a:r>
          </a:p>
        </p:txBody>
      </p:sp>
      <p:sp>
        <p:nvSpPr>
          <p:cNvPr id="25" name="Listenebenen verringern"/>
          <p:cNvSpPr txBox="1"/>
          <p:nvPr userDrawn="1"/>
        </p:nvSpPr>
        <p:spPr bwMode="gray">
          <a:xfrm rot="10800000" flipH="1" flipV="1">
            <a:off x="-1680768" y="3681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Decrease List Level</a:t>
            </a:r>
          </a:p>
        </p:txBody>
      </p:sp>
      <p:pic>
        <p:nvPicPr>
          <p:cNvPr id="26" name="Bild Listenebenen erhöh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375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Bild Listenebenen verringer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699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gieanweisung // Fußzeile"/>
          <p:cNvSpPr txBox="1"/>
          <p:nvPr userDrawn="1"/>
        </p:nvSpPr>
        <p:spPr bwMode="gray">
          <a:xfrm rot="10800000" flipH="1" flipV="1">
            <a:off x="1440000" y="6966000"/>
            <a:ext cx="10032000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Show/hide footer via menu: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Insert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Text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Header &amp; Footer</a:t>
            </a:r>
          </a:p>
        </p:txBody>
      </p:sp>
      <p:sp>
        <p:nvSpPr>
          <p:cNvPr id="29" name="Regieanweisung // Listenebenen"/>
          <p:cNvSpPr txBox="1"/>
          <p:nvPr userDrawn="1"/>
        </p:nvSpPr>
        <p:spPr bwMode="gray">
          <a:xfrm rot="10800000" flipH="1" flipV="1">
            <a:off x="12362283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Insert image with </a:t>
            </a:r>
          </a:p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Edit image and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select appropriate image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section via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Format | Size | Crop</a:t>
            </a:r>
            <a:br>
              <a:rPr lang="en-GB" noProof="0" dirty="0"/>
            </a:br>
            <a:endParaRPr lang="en-GB" sz="800" b="0" baseline="0" noProof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0" name="Picture 2" descr="C:\Users\Josefine\Desktop\bild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190375" y="2590999"/>
            <a:ext cx="154719" cy="1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898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s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768350" y="743197"/>
            <a:ext cx="5292725" cy="454292"/>
          </a:xfrm>
        </p:spPr>
        <p:txBody>
          <a:bodyPr/>
          <a:lstStyle/>
          <a:p>
            <a:r>
              <a:rPr lang="en-GB" noProof="0" dirty="0"/>
              <a:t>Slide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768350" y="2277666"/>
            <a:ext cx="5292725" cy="4104084"/>
          </a:xfrm>
        </p:spPr>
        <p:txBody>
          <a:bodyPr/>
          <a:lstStyle/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  <a:p>
            <a:pPr lvl="2"/>
            <a:r>
              <a:rPr lang="en-GB" noProof="0" dirty="0"/>
              <a:t>Third level list</a:t>
            </a:r>
          </a:p>
          <a:p>
            <a:pPr lvl="3"/>
            <a:r>
              <a:rPr lang="en-GB" noProof="0" dirty="0"/>
              <a:t>Fourth level list</a:t>
            </a:r>
          </a:p>
          <a:p>
            <a:pPr lvl="4"/>
            <a:r>
              <a:rPr lang="en-GB" noProof="0" dirty="0"/>
              <a:t>Fifth level list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5A29FF-A44A-4AEE-8CB6-BAB3F0AE9E5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70156" y="1845618"/>
            <a:ext cx="5291840" cy="289545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3pPr>
            <a:lvl4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4pPr>
            <a:lvl5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r>
              <a:rPr lang="en-GB" noProof="0" dirty="0"/>
              <a:t>Subheading placeholder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276975" y="0"/>
            <a:ext cx="5918200" cy="638175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bIns="648000" anchor="ctr" anchorCtr="0"/>
          <a:lstStyle>
            <a:lvl1pPr algn="ctr">
              <a:defRPr b="1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23" name="Regieanweisung // Listenebenen"/>
          <p:cNvSpPr txBox="1"/>
          <p:nvPr userDrawn="1"/>
        </p:nvSpPr>
        <p:spPr bwMode="gray">
          <a:xfrm rot="10800000" flipH="1" flipV="1">
            <a:off x="-1824000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Change text level via tab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Paragraph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Decrease/Increase List Level</a:t>
            </a:r>
          </a:p>
        </p:txBody>
      </p:sp>
      <p:sp>
        <p:nvSpPr>
          <p:cNvPr id="24" name="Listenebenen erhöhen"/>
          <p:cNvSpPr txBox="1"/>
          <p:nvPr userDrawn="1"/>
        </p:nvSpPr>
        <p:spPr bwMode="gray">
          <a:xfrm rot="10800000" flipH="1" flipV="1">
            <a:off x="-1680768" y="3357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Increase List Level</a:t>
            </a:r>
          </a:p>
        </p:txBody>
      </p:sp>
      <p:sp>
        <p:nvSpPr>
          <p:cNvPr id="25" name="Listenebenen verringern"/>
          <p:cNvSpPr txBox="1"/>
          <p:nvPr userDrawn="1"/>
        </p:nvSpPr>
        <p:spPr bwMode="gray">
          <a:xfrm rot="10800000" flipH="1" flipV="1">
            <a:off x="-1680768" y="3681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Decrease List Level</a:t>
            </a:r>
          </a:p>
        </p:txBody>
      </p:sp>
      <p:pic>
        <p:nvPicPr>
          <p:cNvPr id="26" name="Bild Listenebenen erhöh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375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Bild Listenebenen verringer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699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gieanweisung // Fußzeile"/>
          <p:cNvSpPr txBox="1"/>
          <p:nvPr userDrawn="1"/>
        </p:nvSpPr>
        <p:spPr bwMode="gray">
          <a:xfrm rot="10800000" flipH="1" flipV="1">
            <a:off x="1440000" y="6966000"/>
            <a:ext cx="10032000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Show/hide footer via menu: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Insert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Text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Header &amp; Footer</a:t>
            </a:r>
          </a:p>
        </p:txBody>
      </p:sp>
      <p:sp>
        <p:nvSpPr>
          <p:cNvPr id="29" name="Regieanweisung // Listenebenen"/>
          <p:cNvSpPr txBox="1"/>
          <p:nvPr userDrawn="1"/>
        </p:nvSpPr>
        <p:spPr bwMode="gray">
          <a:xfrm rot="10800000" flipH="1" flipV="1">
            <a:off x="12362283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Insert image with </a:t>
            </a:r>
          </a:p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Edit image and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select appropriate image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section via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Format | Size | Crop</a:t>
            </a:r>
            <a:br>
              <a:rPr lang="en-GB" noProof="0" dirty="0"/>
            </a:br>
            <a:endParaRPr lang="en-GB" sz="800" b="0" baseline="0" noProof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0" name="Picture 2" descr="C:\Users\Josefine\Desktop\bild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190375" y="2590999"/>
            <a:ext cx="154719" cy="1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430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768350" y="743197"/>
            <a:ext cx="10801350" cy="454292"/>
          </a:xfrm>
        </p:spPr>
        <p:txBody>
          <a:bodyPr/>
          <a:lstStyle/>
          <a:p>
            <a:r>
              <a:rPr lang="en-GB" noProof="0" dirty="0"/>
              <a:t>Slide Title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85A29FF-A44A-4AEE-8CB6-BAB3F0AE9E5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Regieanweisung // Fußzeile"/>
          <p:cNvSpPr txBox="1"/>
          <p:nvPr userDrawn="1"/>
        </p:nvSpPr>
        <p:spPr bwMode="gray">
          <a:xfrm rot="10800000" flipH="1" flipV="1">
            <a:off x="1440000" y="6966000"/>
            <a:ext cx="10032000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Show/hide footer via menu: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Insert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Text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351693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185A29FF-A44A-4AEE-8CB6-BAB3F0AE9E5A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6" name="Regieanweisung // Fußzeile"/>
          <p:cNvSpPr txBox="1"/>
          <p:nvPr userDrawn="1"/>
        </p:nvSpPr>
        <p:spPr bwMode="gray">
          <a:xfrm rot="10800000" flipH="1" flipV="1">
            <a:off x="1440000" y="6966000"/>
            <a:ext cx="10032000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Show/hide footer via menu: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Insert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Text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569874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 0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768350" y="297445"/>
            <a:ext cx="10801350" cy="500455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bIns="648000" anchor="ctr" anchorCtr="0"/>
          <a:lstStyle>
            <a:lvl1pPr algn="ctr">
              <a:defRPr b="1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47009" y="5157986"/>
            <a:ext cx="11648167" cy="1701602"/>
          </a:xfrm>
          <a:custGeom>
            <a:avLst/>
            <a:gdLst/>
            <a:ahLst/>
            <a:cxnLst/>
            <a:rect l="l" t="t" r="r" b="b"/>
            <a:pathLst>
              <a:path w="11648167" h="1701602">
                <a:moveTo>
                  <a:pt x="520232" y="0"/>
                </a:moveTo>
                <a:lnTo>
                  <a:pt x="11648167" y="0"/>
                </a:lnTo>
                <a:lnTo>
                  <a:pt x="11648167" y="1701602"/>
                </a:lnTo>
                <a:lnTo>
                  <a:pt x="0" y="17016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684000" tIns="144000" rIns="360000"/>
          <a:lstStyle>
            <a:lvl1pPr>
              <a:lnSpc>
                <a:spcPct val="90000"/>
              </a:lnSpc>
              <a:spcBef>
                <a:spcPts val="0"/>
              </a:spcBef>
              <a:defRPr sz="24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400"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2400"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2400">
                <a:latin typeface="+mj-lt"/>
              </a:defRPr>
            </a:lvl4pPr>
          </a:lstStyle>
          <a:p>
            <a:pPr lvl="0"/>
            <a:r>
              <a:rPr lang="en-GB" noProof="0" dirty="0"/>
              <a:t>Subheading placeholder</a:t>
            </a:r>
          </a:p>
          <a:p>
            <a:pPr lvl="0"/>
            <a:endParaRPr lang="en-GB" noProof="0" dirty="0"/>
          </a:p>
        </p:txBody>
      </p:sp>
      <p:grpSp>
        <p:nvGrpSpPr>
          <p:cNvPr id="51" name="Gruppieren 50"/>
          <p:cNvGrpSpPr/>
          <p:nvPr userDrawn="1"/>
        </p:nvGrpSpPr>
        <p:grpSpPr bwMode="gray">
          <a:xfrm>
            <a:off x="-275121" y="-278618"/>
            <a:ext cx="12781420" cy="7380820"/>
            <a:chOff x="-275121" y="-278618"/>
            <a:chExt cx="12781420" cy="7380820"/>
          </a:xfrm>
        </p:grpSpPr>
        <p:grpSp>
          <p:nvGrpSpPr>
            <p:cNvPr id="53" name="Gruppieren 52"/>
            <p:cNvGrpSpPr/>
            <p:nvPr userDrawn="1"/>
          </p:nvGrpSpPr>
          <p:grpSpPr bwMode="gray">
            <a:xfrm>
              <a:off x="768350" y="-278618"/>
              <a:ext cx="10801350" cy="7380820"/>
              <a:chOff x="768350" y="-278618"/>
              <a:chExt cx="10801350" cy="7380820"/>
            </a:xfrm>
          </p:grpSpPr>
          <p:cxnSp>
            <p:nvCxnSpPr>
              <p:cNvPr id="64" name="Gerade Verbindung 63"/>
              <p:cNvCxnSpPr/>
              <p:nvPr userDrawn="1"/>
            </p:nvCxnSpPr>
            <p:spPr bwMode="gray">
              <a:xfrm>
                <a:off x="768350" y="-242614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 Verbindung 64"/>
              <p:cNvCxnSpPr/>
              <p:nvPr userDrawn="1"/>
            </p:nvCxnSpPr>
            <p:spPr bwMode="gray">
              <a:xfrm>
                <a:off x="6061075" y="-27861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 Verbindung 65"/>
              <p:cNvCxnSpPr/>
              <p:nvPr userDrawn="1"/>
            </p:nvCxnSpPr>
            <p:spPr bwMode="gray">
              <a:xfrm>
                <a:off x="6276975" y="-27861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 Verbindung 66"/>
              <p:cNvCxnSpPr/>
              <p:nvPr userDrawn="1"/>
            </p:nvCxnSpPr>
            <p:spPr bwMode="gray">
              <a:xfrm>
                <a:off x="11569700" y="-242614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 Verbindung 67"/>
              <p:cNvCxnSpPr/>
              <p:nvPr userDrawn="1"/>
            </p:nvCxnSpPr>
            <p:spPr bwMode="gray">
              <a:xfrm>
                <a:off x="768350" y="6922182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 Verbindung 68"/>
              <p:cNvCxnSpPr/>
              <p:nvPr userDrawn="1"/>
            </p:nvCxnSpPr>
            <p:spPr bwMode="gray">
              <a:xfrm>
                <a:off x="6061075" y="688617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 Verbindung 69"/>
              <p:cNvCxnSpPr/>
              <p:nvPr userDrawn="1"/>
            </p:nvCxnSpPr>
            <p:spPr bwMode="gray">
              <a:xfrm>
                <a:off x="6276975" y="688617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 Verbindung 70"/>
              <p:cNvCxnSpPr/>
              <p:nvPr userDrawn="1"/>
            </p:nvCxnSpPr>
            <p:spPr bwMode="gray">
              <a:xfrm>
                <a:off x="11569700" y="6922182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uppieren 53"/>
            <p:cNvGrpSpPr/>
            <p:nvPr userDrawn="1"/>
          </p:nvGrpSpPr>
          <p:grpSpPr bwMode="gray">
            <a:xfrm>
              <a:off x="-275121" y="1917626"/>
              <a:ext cx="216024" cy="4460950"/>
              <a:chOff x="-275121" y="1917626"/>
              <a:chExt cx="216024" cy="4460950"/>
            </a:xfrm>
          </p:grpSpPr>
          <p:cxnSp>
            <p:nvCxnSpPr>
              <p:cNvPr id="61" name="Gerade Verbindung 60"/>
              <p:cNvCxnSpPr/>
              <p:nvPr userDrawn="1"/>
            </p:nvCxnSpPr>
            <p:spPr bwMode="gray">
              <a:xfrm>
                <a:off x="-275121" y="191762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/>
              <p:cNvCxnSpPr/>
              <p:nvPr userDrawn="1"/>
            </p:nvCxnSpPr>
            <p:spPr bwMode="gray">
              <a:xfrm>
                <a:off x="-275121" y="234967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/>
              <p:cNvCxnSpPr/>
              <p:nvPr userDrawn="1"/>
            </p:nvCxnSpPr>
            <p:spPr bwMode="gray">
              <a:xfrm>
                <a:off x="-275121" y="637857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uppieren 54"/>
            <p:cNvGrpSpPr/>
            <p:nvPr userDrawn="1"/>
          </p:nvGrpSpPr>
          <p:grpSpPr bwMode="gray">
            <a:xfrm>
              <a:off x="12290275" y="1917626"/>
              <a:ext cx="216024" cy="4464496"/>
              <a:chOff x="-275121" y="1901826"/>
              <a:chExt cx="216024" cy="4464496"/>
            </a:xfrm>
          </p:grpSpPr>
          <p:cxnSp>
            <p:nvCxnSpPr>
              <p:cNvPr id="56" name="Gerade Verbindung 55"/>
              <p:cNvCxnSpPr/>
              <p:nvPr userDrawn="1"/>
            </p:nvCxnSpPr>
            <p:spPr bwMode="gray">
              <a:xfrm>
                <a:off x="-275121" y="190182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 Verbindung 58"/>
              <p:cNvCxnSpPr/>
              <p:nvPr userDrawn="1"/>
            </p:nvCxnSpPr>
            <p:spPr bwMode="gray">
              <a:xfrm>
                <a:off x="-275121" y="233387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 Verbindung 59"/>
              <p:cNvCxnSpPr/>
              <p:nvPr userDrawn="1"/>
            </p:nvCxnSpPr>
            <p:spPr bwMode="gray">
              <a:xfrm>
                <a:off x="-275121" y="6366322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2" name="Regieanweisung // Hilfslinien"/>
          <p:cNvSpPr txBox="1"/>
          <p:nvPr userDrawn="1"/>
        </p:nvSpPr>
        <p:spPr bwMode="gray">
          <a:xfrm rot="10800000" flipH="1" flipV="1">
            <a:off x="877006" y="-432000"/>
            <a:ext cx="10692693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Display guide lines above tab 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View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Display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Check if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guides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set</a:t>
            </a:r>
          </a:p>
        </p:txBody>
      </p:sp>
      <p:sp>
        <p:nvSpPr>
          <p:cNvPr id="73" name="Regieanweisung // Allgemein"/>
          <p:cNvSpPr txBox="1"/>
          <p:nvPr userDrawn="1"/>
        </p:nvSpPr>
        <p:spPr bwMode="gray">
          <a:xfrm rot="10800000" flipH="1" flipV="1">
            <a:off x="-2352000" y="684000"/>
            <a:ext cx="2208000" cy="108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Bring original format 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slide in front of tab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Slides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Reset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400" b="1" baseline="0" noProof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Change slide layout via tab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Slides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Layout</a:t>
            </a:r>
          </a:p>
        </p:txBody>
      </p:sp>
      <p:sp>
        <p:nvSpPr>
          <p:cNvPr id="74" name="Rechteck 73"/>
          <p:cNvSpPr/>
          <p:nvPr userDrawn="1"/>
        </p:nvSpPr>
        <p:spPr bwMode="gray">
          <a:xfrm rot="16200000">
            <a:off x="459872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14.80</a:t>
            </a:r>
          </a:p>
        </p:txBody>
      </p:sp>
      <p:sp>
        <p:nvSpPr>
          <p:cNvPr id="75" name="Rechteck 74"/>
          <p:cNvSpPr/>
          <p:nvPr userDrawn="1"/>
        </p:nvSpPr>
        <p:spPr bwMode="gray">
          <a:xfrm rot="16200000">
            <a:off x="11261223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15.20</a:t>
            </a:r>
          </a:p>
        </p:txBody>
      </p:sp>
      <p:sp>
        <p:nvSpPr>
          <p:cNvPr id="76" name="Rechteck 75"/>
          <p:cNvSpPr/>
          <p:nvPr userDrawn="1"/>
        </p:nvSpPr>
        <p:spPr bwMode="gray">
          <a:xfrm rot="16200000">
            <a:off x="5739897" y="-308478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0.10</a:t>
            </a:r>
          </a:p>
        </p:txBody>
      </p:sp>
      <p:sp>
        <p:nvSpPr>
          <p:cNvPr id="77" name="Rechteck 76"/>
          <p:cNvSpPr/>
          <p:nvPr userDrawn="1"/>
        </p:nvSpPr>
        <p:spPr bwMode="gray">
          <a:xfrm rot="16200000">
            <a:off x="5968497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0.50</a:t>
            </a:r>
          </a:p>
        </p:txBody>
      </p:sp>
      <p:sp>
        <p:nvSpPr>
          <p:cNvPr id="78" name="Rechteck 77"/>
          <p:cNvSpPr/>
          <p:nvPr userDrawn="1"/>
        </p:nvSpPr>
        <p:spPr bwMode="gray">
          <a:xfrm>
            <a:off x="12195175" y="1721793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4.20</a:t>
            </a:r>
          </a:p>
        </p:txBody>
      </p:sp>
      <p:sp>
        <p:nvSpPr>
          <p:cNvPr id="79" name="Rechteck 78"/>
          <p:cNvSpPr/>
          <p:nvPr userDrawn="1"/>
        </p:nvSpPr>
        <p:spPr bwMode="gray">
          <a:xfrm>
            <a:off x="12195175" y="2141872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3.00</a:t>
            </a:r>
          </a:p>
        </p:txBody>
      </p:sp>
      <p:sp>
        <p:nvSpPr>
          <p:cNvPr id="80" name="Rechteck 79"/>
          <p:cNvSpPr/>
          <p:nvPr userDrawn="1"/>
        </p:nvSpPr>
        <p:spPr bwMode="gray">
          <a:xfrm>
            <a:off x="12195175" y="6187430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8.20</a:t>
            </a:r>
          </a:p>
        </p:txBody>
      </p:sp>
      <p:sp>
        <p:nvSpPr>
          <p:cNvPr id="81" name="Regieanweisung // Listenebenen"/>
          <p:cNvSpPr txBox="1"/>
          <p:nvPr userDrawn="1"/>
        </p:nvSpPr>
        <p:spPr bwMode="gray">
          <a:xfrm rot="10800000" flipH="1" flipV="1">
            <a:off x="-1824000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Change text level via tab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Paragraph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Decrease/Increase List Level</a:t>
            </a:r>
          </a:p>
        </p:txBody>
      </p:sp>
      <p:sp>
        <p:nvSpPr>
          <p:cNvPr id="82" name="Listenebenen erhöhen"/>
          <p:cNvSpPr txBox="1"/>
          <p:nvPr userDrawn="1"/>
        </p:nvSpPr>
        <p:spPr bwMode="gray">
          <a:xfrm rot="10800000" flipH="1" flipV="1">
            <a:off x="-1680768" y="3357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Increase List Level</a:t>
            </a:r>
          </a:p>
        </p:txBody>
      </p:sp>
      <p:sp>
        <p:nvSpPr>
          <p:cNvPr id="83" name="Listenebenen verringern"/>
          <p:cNvSpPr txBox="1"/>
          <p:nvPr userDrawn="1"/>
        </p:nvSpPr>
        <p:spPr bwMode="gray">
          <a:xfrm rot="10800000" flipH="1" flipV="1">
            <a:off x="-1680768" y="3681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Decrease List Level</a:t>
            </a:r>
          </a:p>
        </p:txBody>
      </p:sp>
      <p:pic>
        <p:nvPicPr>
          <p:cNvPr id="84" name="Bild Listenebenen erhöh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375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Bild Listenebenen verringer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699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Regieanweisung // Listenebenen"/>
          <p:cNvSpPr txBox="1"/>
          <p:nvPr userDrawn="1"/>
        </p:nvSpPr>
        <p:spPr bwMode="gray">
          <a:xfrm rot="10800000" flipH="1" flipV="1">
            <a:off x="12362283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Insert image with </a:t>
            </a:r>
          </a:p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Edit image and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select appropriate image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section via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Format | Size | Crop</a:t>
            </a:r>
            <a:br>
              <a:rPr lang="en-GB" noProof="0" dirty="0"/>
            </a:br>
            <a:endParaRPr lang="en-GB" sz="800" b="0" baseline="0" noProof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7" name="Picture 2" descr="C:\Users\Josefine\Desktop\bild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190375" y="2590999"/>
            <a:ext cx="154719" cy="1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platzhalter 56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236662" y="5662042"/>
            <a:ext cx="4824413" cy="719708"/>
          </a:xfrm>
        </p:spPr>
        <p:txBody>
          <a:bodyPr/>
          <a:lstStyle>
            <a:lvl1pPr marL="0" indent="0">
              <a:spcBef>
                <a:spcPts val="0"/>
              </a:spcBef>
              <a:buClr>
                <a:schemeClr val="tx2"/>
              </a:buClr>
              <a:buFont typeface="Calibri" panose="020F0502020204030204" pitchFamily="34" charset="0"/>
              <a:buNone/>
              <a:defRPr sz="1600">
                <a:latin typeface="+mn-lt"/>
              </a:defRPr>
            </a:lvl1pPr>
            <a:lvl2pPr marL="271463" indent="-271463">
              <a:spcBef>
                <a:spcPts val="0"/>
              </a:spcBef>
              <a:defRPr sz="1600">
                <a:latin typeface="+mj-lt"/>
              </a:defRPr>
            </a:lvl2pPr>
            <a:lvl3pPr marL="540000">
              <a:spcBef>
                <a:spcPts val="0"/>
              </a:spcBef>
              <a:defRPr sz="1400">
                <a:latin typeface="+mj-lt"/>
              </a:defRPr>
            </a:lvl3pPr>
            <a:lvl4pPr marL="810000" indent="-270000">
              <a:spcBef>
                <a:spcPts val="0"/>
              </a:spcBef>
              <a:defRPr sz="1600">
                <a:latin typeface="+mj-lt"/>
              </a:defRPr>
            </a:lvl4pPr>
            <a:lvl5pPr marL="900000">
              <a:spcBef>
                <a:spcPts val="0"/>
              </a:spcBef>
              <a:defRPr/>
            </a:lvl5pPr>
          </a:lstStyle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</p:txBody>
      </p:sp>
      <p:sp>
        <p:nvSpPr>
          <p:cNvPr id="41" name="Textplatzhalter 56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77607" y="5662042"/>
            <a:ext cx="5292093" cy="719708"/>
          </a:xfrm>
        </p:spPr>
        <p:txBody>
          <a:bodyPr/>
          <a:lstStyle>
            <a:lvl1pPr marL="0" indent="0">
              <a:spcBef>
                <a:spcPts val="0"/>
              </a:spcBef>
              <a:buClr>
                <a:schemeClr val="tx2"/>
              </a:buClr>
              <a:buFont typeface="Calibri" panose="020F0502020204030204" pitchFamily="34" charset="0"/>
              <a:buNone/>
              <a:defRPr sz="1600">
                <a:latin typeface="+mn-lt"/>
              </a:defRPr>
            </a:lvl1pPr>
            <a:lvl2pPr marL="271463" indent="-271463">
              <a:spcBef>
                <a:spcPts val="0"/>
              </a:spcBef>
              <a:defRPr sz="1600">
                <a:latin typeface="+mj-lt"/>
              </a:defRPr>
            </a:lvl2pPr>
            <a:lvl3pPr marL="540000">
              <a:spcBef>
                <a:spcPts val="0"/>
              </a:spcBef>
              <a:defRPr sz="1400">
                <a:latin typeface="+mj-lt"/>
              </a:defRPr>
            </a:lvl3pPr>
            <a:lvl4pPr marL="810000" indent="-270000">
              <a:spcBef>
                <a:spcPts val="0"/>
              </a:spcBef>
              <a:defRPr sz="1600">
                <a:latin typeface="+mj-lt"/>
              </a:defRPr>
            </a:lvl4pPr>
            <a:lvl5pPr marL="900000">
              <a:spcBef>
                <a:spcPts val="0"/>
              </a:spcBef>
              <a:defRPr/>
            </a:lvl5pPr>
          </a:lstStyle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</p:txBody>
      </p:sp>
    </p:spTree>
    <p:extLst>
      <p:ext uri="{BB962C8B-B14F-4D97-AF65-F5344CB8AC3E}">
        <p14:creationId xmlns:p14="http://schemas.microsoft.com/office/powerpoint/2010/main" val="3346418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6997687" y="4124786"/>
            <a:ext cx="4968888" cy="997196"/>
          </a:xfrm>
        </p:spPr>
        <p:txBody>
          <a:bodyPr anchor="b" anchorCtr="0"/>
          <a:lstStyle>
            <a:lvl1pPr marL="0" indent="177800">
              <a:lnSpc>
                <a:spcPct val="90000"/>
              </a:lnSpc>
              <a:defRPr i="1"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PLACEHOLDER,</a:t>
            </a:r>
            <a:br>
              <a:rPr lang="en-GB" dirty="0"/>
            </a:br>
            <a:r>
              <a:rPr lang="en-GB" dirty="0"/>
              <a:t>TWO-LINES MAX.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01443" y="5446018"/>
            <a:ext cx="7165132" cy="43204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Subheading placeholder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01443" y="5878066"/>
            <a:ext cx="7165132" cy="55399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latin typeface="+mj-lt"/>
              </a:defRPr>
            </a:lvl2pPr>
            <a:lvl3pPr marL="0" indent="0">
              <a:spcBef>
                <a:spcPts val="0"/>
              </a:spcBef>
              <a:buNone/>
              <a:defRPr>
                <a:latin typeface="+mj-lt"/>
              </a:defRPr>
            </a:lvl3pPr>
            <a:lvl4pPr marL="0" indent="0">
              <a:spcBef>
                <a:spcPts val="0"/>
              </a:spcBef>
              <a:buNone/>
              <a:defRPr>
                <a:latin typeface="+mj-lt"/>
              </a:defRPr>
            </a:lvl4pPr>
            <a:lvl5pPr marL="0" indent="0">
              <a:spcBef>
                <a:spcPts val="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GB" dirty="0"/>
              <a:t>Place, Date</a:t>
            </a:r>
            <a:br>
              <a:rPr lang="en-GB" dirty="0"/>
            </a:br>
            <a:r>
              <a:rPr lang="en-GB" dirty="0"/>
              <a:t>Speaker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854" y="188913"/>
            <a:ext cx="1541721" cy="4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72C995D-C7BB-462C-B768-A80F4D5EAE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gray">
          <a:xfrm>
            <a:off x="0" y="493"/>
            <a:ext cx="10393022" cy="685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C84D041-9DA9-4540-9A48-E8F812E4DC9E}"/>
              </a:ext>
            </a:extLst>
          </p:cNvPr>
          <p:cNvSpPr/>
          <p:nvPr userDrawn="1"/>
        </p:nvSpPr>
        <p:spPr>
          <a:xfrm>
            <a:off x="11426179" y="6526138"/>
            <a:ext cx="432048" cy="28803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de-DE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75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 0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768350" y="297445"/>
            <a:ext cx="5292725" cy="5004556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bIns="648000" anchor="ctr" anchorCtr="0"/>
          <a:lstStyle>
            <a:lvl1pPr algn="ctr">
              <a:defRPr b="1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50" name="Bildplatzhalter 9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276976" y="297446"/>
            <a:ext cx="5293220" cy="5004556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bIns="648000" anchor="ctr" anchorCtr="0"/>
          <a:lstStyle>
            <a:lvl1pPr algn="ctr">
              <a:defRPr b="1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52" name="Textplatzhalter 8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47009" y="5157986"/>
            <a:ext cx="11648167" cy="1701602"/>
          </a:xfrm>
          <a:custGeom>
            <a:avLst/>
            <a:gdLst/>
            <a:ahLst/>
            <a:cxnLst/>
            <a:rect l="l" t="t" r="r" b="b"/>
            <a:pathLst>
              <a:path w="11648167" h="1701602">
                <a:moveTo>
                  <a:pt x="520232" y="0"/>
                </a:moveTo>
                <a:lnTo>
                  <a:pt x="11648167" y="0"/>
                </a:lnTo>
                <a:lnTo>
                  <a:pt x="11648167" y="1701602"/>
                </a:lnTo>
                <a:lnTo>
                  <a:pt x="0" y="17016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684000" tIns="144000" rIns="360000"/>
          <a:lstStyle>
            <a:lvl1pPr>
              <a:lnSpc>
                <a:spcPct val="90000"/>
              </a:lnSpc>
              <a:spcBef>
                <a:spcPts val="0"/>
              </a:spcBef>
              <a:defRPr sz="24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400"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2400"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2400">
                <a:latin typeface="+mj-lt"/>
              </a:defRPr>
            </a:lvl4pPr>
          </a:lstStyle>
          <a:p>
            <a:r>
              <a:rPr lang="en-GB" noProof="0" dirty="0"/>
              <a:t>Subheading placeholder</a:t>
            </a:r>
          </a:p>
        </p:txBody>
      </p:sp>
      <p:grpSp>
        <p:nvGrpSpPr>
          <p:cNvPr id="51" name="Gruppieren 50"/>
          <p:cNvGrpSpPr/>
          <p:nvPr userDrawn="1"/>
        </p:nvGrpSpPr>
        <p:grpSpPr bwMode="gray">
          <a:xfrm>
            <a:off x="-275121" y="-278618"/>
            <a:ext cx="12781420" cy="7380820"/>
            <a:chOff x="-275121" y="-278618"/>
            <a:chExt cx="12781420" cy="7380820"/>
          </a:xfrm>
        </p:grpSpPr>
        <p:grpSp>
          <p:nvGrpSpPr>
            <p:cNvPr id="55" name="Gruppieren 54"/>
            <p:cNvGrpSpPr/>
            <p:nvPr userDrawn="1"/>
          </p:nvGrpSpPr>
          <p:grpSpPr bwMode="gray">
            <a:xfrm>
              <a:off x="768350" y="-278618"/>
              <a:ext cx="10801350" cy="7380820"/>
              <a:chOff x="768350" y="-278618"/>
              <a:chExt cx="10801350" cy="7380820"/>
            </a:xfrm>
          </p:grpSpPr>
          <p:cxnSp>
            <p:nvCxnSpPr>
              <p:cNvPr id="64" name="Gerade Verbindung 63"/>
              <p:cNvCxnSpPr/>
              <p:nvPr userDrawn="1"/>
            </p:nvCxnSpPr>
            <p:spPr bwMode="gray">
              <a:xfrm>
                <a:off x="768350" y="-242614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 Verbindung 64"/>
              <p:cNvCxnSpPr/>
              <p:nvPr userDrawn="1"/>
            </p:nvCxnSpPr>
            <p:spPr bwMode="gray">
              <a:xfrm>
                <a:off x="6061075" y="-27861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 Verbindung 65"/>
              <p:cNvCxnSpPr/>
              <p:nvPr userDrawn="1"/>
            </p:nvCxnSpPr>
            <p:spPr bwMode="gray">
              <a:xfrm>
                <a:off x="6276975" y="-27861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 Verbindung 66"/>
              <p:cNvCxnSpPr/>
              <p:nvPr userDrawn="1"/>
            </p:nvCxnSpPr>
            <p:spPr bwMode="gray">
              <a:xfrm>
                <a:off x="11569700" y="-242614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 Verbindung 67"/>
              <p:cNvCxnSpPr/>
              <p:nvPr userDrawn="1"/>
            </p:nvCxnSpPr>
            <p:spPr bwMode="gray">
              <a:xfrm>
                <a:off x="768350" y="6922182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 Verbindung 68"/>
              <p:cNvCxnSpPr/>
              <p:nvPr userDrawn="1"/>
            </p:nvCxnSpPr>
            <p:spPr bwMode="gray">
              <a:xfrm>
                <a:off x="6061075" y="688617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 Verbindung 69"/>
              <p:cNvCxnSpPr/>
              <p:nvPr userDrawn="1"/>
            </p:nvCxnSpPr>
            <p:spPr bwMode="gray">
              <a:xfrm>
                <a:off x="6276975" y="688617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 Verbindung 70"/>
              <p:cNvCxnSpPr/>
              <p:nvPr userDrawn="1"/>
            </p:nvCxnSpPr>
            <p:spPr bwMode="gray">
              <a:xfrm>
                <a:off x="11569700" y="6922182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uppieren 55"/>
            <p:cNvGrpSpPr/>
            <p:nvPr userDrawn="1"/>
          </p:nvGrpSpPr>
          <p:grpSpPr bwMode="gray">
            <a:xfrm>
              <a:off x="-275121" y="1917626"/>
              <a:ext cx="216024" cy="4460950"/>
              <a:chOff x="-275121" y="1917626"/>
              <a:chExt cx="216024" cy="4460950"/>
            </a:xfrm>
          </p:grpSpPr>
          <p:cxnSp>
            <p:nvCxnSpPr>
              <p:cNvPr id="61" name="Gerade Verbindung 60"/>
              <p:cNvCxnSpPr/>
              <p:nvPr userDrawn="1"/>
            </p:nvCxnSpPr>
            <p:spPr bwMode="gray">
              <a:xfrm>
                <a:off x="-275121" y="191762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/>
              <p:cNvCxnSpPr/>
              <p:nvPr userDrawn="1"/>
            </p:nvCxnSpPr>
            <p:spPr bwMode="gray">
              <a:xfrm>
                <a:off x="-275121" y="234967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62"/>
              <p:cNvCxnSpPr/>
              <p:nvPr userDrawn="1"/>
            </p:nvCxnSpPr>
            <p:spPr bwMode="gray">
              <a:xfrm>
                <a:off x="-275121" y="637857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uppieren 56"/>
            <p:cNvGrpSpPr/>
            <p:nvPr userDrawn="1"/>
          </p:nvGrpSpPr>
          <p:grpSpPr bwMode="gray">
            <a:xfrm>
              <a:off x="12290275" y="1917626"/>
              <a:ext cx="216024" cy="4464496"/>
              <a:chOff x="-275121" y="1901826"/>
              <a:chExt cx="216024" cy="4464496"/>
            </a:xfrm>
          </p:grpSpPr>
          <p:cxnSp>
            <p:nvCxnSpPr>
              <p:cNvPr id="58" name="Gerade Verbindung 57"/>
              <p:cNvCxnSpPr/>
              <p:nvPr userDrawn="1"/>
            </p:nvCxnSpPr>
            <p:spPr bwMode="gray">
              <a:xfrm>
                <a:off x="-275121" y="190182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 Verbindung 58"/>
              <p:cNvCxnSpPr/>
              <p:nvPr userDrawn="1"/>
            </p:nvCxnSpPr>
            <p:spPr bwMode="gray">
              <a:xfrm>
                <a:off x="-275121" y="233387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 Verbindung 59"/>
              <p:cNvCxnSpPr/>
              <p:nvPr userDrawn="1"/>
            </p:nvCxnSpPr>
            <p:spPr bwMode="gray">
              <a:xfrm>
                <a:off x="-275121" y="6366322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2" name="Regieanweisung // Hilfslinien"/>
          <p:cNvSpPr txBox="1"/>
          <p:nvPr userDrawn="1"/>
        </p:nvSpPr>
        <p:spPr bwMode="gray">
          <a:xfrm rot="10800000" flipH="1" flipV="1">
            <a:off x="877006" y="-432000"/>
            <a:ext cx="10692693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Display guide lines above tab 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View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Display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Check if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guides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set</a:t>
            </a:r>
          </a:p>
        </p:txBody>
      </p:sp>
      <p:sp>
        <p:nvSpPr>
          <p:cNvPr id="73" name="Regieanweisung // Allgemein"/>
          <p:cNvSpPr txBox="1"/>
          <p:nvPr userDrawn="1"/>
        </p:nvSpPr>
        <p:spPr bwMode="gray">
          <a:xfrm rot="10800000" flipH="1" flipV="1">
            <a:off x="-2352000" y="684000"/>
            <a:ext cx="2208000" cy="108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Bring original format 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slide in front of tab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Slides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Reset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400" b="1" baseline="0" noProof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Change slide layout via tab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Slides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Layout</a:t>
            </a:r>
          </a:p>
        </p:txBody>
      </p:sp>
      <p:sp>
        <p:nvSpPr>
          <p:cNvPr id="74" name="Rechteck 73"/>
          <p:cNvSpPr/>
          <p:nvPr userDrawn="1"/>
        </p:nvSpPr>
        <p:spPr bwMode="gray">
          <a:xfrm rot="16200000">
            <a:off x="459872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14.80</a:t>
            </a:r>
          </a:p>
        </p:txBody>
      </p:sp>
      <p:sp>
        <p:nvSpPr>
          <p:cNvPr id="75" name="Rechteck 74"/>
          <p:cNvSpPr/>
          <p:nvPr userDrawn="1"/>
        </p:nvSpPr>
        <p:spPr bwMode="gray">
          <a:xfrm rot="16200000">
            <a:off x="11261223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15.20</a:t>
            </a:r>
          </a:p>
        </p:txBody>
      </p:sp>
      <p:sp>
        <p:nvSpPr>
          <p:cNvPr id="76" name="Rechteck 75"/>
          <p:cNvSpPr/>
          <p:nvPr userDrawn="1"/>
        </p:nvSpPr>
        <p:spPr bwMode="gray">
          <a:xfrm rot="16200000">
            <a:off x="5739897" y="-308478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0.10</a:t>
            </a:r>
          </a:p>
        </p:txBody>
      </p:sp>
      <p:sp>
        <p:nvSpPr>
          <p:cNvPr id="77" name="Rechteck 76"/>
          <p:cNvSpPr/>
          <p:nvPr userDrawn="1"/>
        </p:nvSpPr>
        <p:spPr bwMode="gray">
          <a:xfrm rot="16200000">
            <a:off x="5968497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0.50</a:t>
            </a:r>
          </a:p>
        </p:txBody>
      </p:sp>
      <p:sp>
        <p:nvSpPr>
          <p:cNvPr id="78" name="Rechteck 77"/>
          <p:cNvSpPr/>
          <p:nvPr userDrawn="1"/>
        </p:nvSpPr>
        <p:spPr bwMode="gray">
          <a:xfrm>
            <a:off x="12195175" y="1721793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4.20</a:t>
            </a:r>
          </a:p>
        </p:txBody>
      </p:sp>
      <p:sp>
        <p:nvSpPr>
          <p:cNvPr id="79" name="Rechteck 78"/>
          <p:cNvSpPr/>
          <p:nvPr userDrawn="1"/>
        </p:nvSpPr>
        <p:spPr bwMode="gray">
          <a:xfrm>
            <a:off x="12195175" y="2141872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3.00</a:t>
            </a:r>
          </a:p>
        </p:txBody>
      </p:sp>
      <p:sp>
        <p:nvSpPr>
          <p:cNvPr id="80" name="Rechteck 79"/>
          <p:cNvSpPr/>
          <p:nvPr userDrawn="1"/>
        </p:nvSpPr>
        <p:spPr bwMode="gray">
          <a:xfrm>
            <a:off x="12195175" y="6187430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8.20</a:t>
            </a:r>
          </a:p>
        </p:txBody>
      </p:sp>
      <p:sp>
        <p:nvSpPr>
          <p:cNvPr id="81" name="Regieanweisung // Listenebenen"/>
          <p:cNvSpPr txBox="1"/>
          <p:nvPr userDrawn="1"/>
        </p:nvSpPr>
        <p:spPr bwMode="gray">
          <a:xfrm rot="10800000" flipH="1" flipV="1">
            <a:off x="-1824000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Change text level via tab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Paragraph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Decrease/Increase List Level</a:t>
            </a:r>
          </a:p>
        </p:txBody>
      </p:sp>
      <p:sp>
        <p:nvSpPr>
          <p:cNvPr id="82" name="Listenebenen erhöhen"/>
          <p:cNvSpPr txBox="1"/>
          <p:nvPr userDrawn="1"/>
        </p:nvSpPr>
        <p:spPr bwMode="gray">
          <a:xfrm rot="10800000" flipH="1" flipV="1">
            <a:off x="-1680768" y="3357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Increase List Level</a:t>
            </a:r>
          </a:p>
        </p:txBody>
      </p:sp>
      <p:sp>
        <p:nvSpPr>
          <p:cNvPr id="83" name="Listenebenen verringern"/>
          <p:cNvSpPr txBox="1"/>
          <p:nvPr userDrawn="1"/>
        </p:nvSpPr>
        <p:spPr bwMode="gray">
          <a:xfrm rot="10800000" flipH="1" flipV="1">
            <a:off x="-1680768" y="3681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Decrease List Level</a:t>
            </a:r>
          </a:p>
        </p:txBody>
      </p:sp>
      <p:pic>
        <p:nvPicPr>
          <p:cNvPr id="84" name="Bild Listenebenen erhöh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375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Bild Listenebenen verringer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699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Regieanweisung // Listenebenen"/>
          <p:cNvSpPr txBox="1"/>
          <p:nvPr userDrawn="1"/>
        </p:nvSpPr>
        <p:spPr bwMode="gray">
          <a:xfrm rot="10800000" flipH="1" flipV="1">
            <a:off x="12362283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dirty="0">
                <a:solidFill>
                  <a:schemeClr val="tx1"/>
                </a:solidFill>
                <a:latin typeface="+mn-lt"/>
              </a:rPr>
              <a:t>Insert image with </a:t>
            </a:r>
          </a:p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dirty="0">
                <a:solidFill>
                  <a:schemeClr val="tx1"/>
                </a:solidFill>
                <a:latin typeface="+mn-lt"/>
              </a:rPr>
              <a:t>Edit image and</a:t>
            </a:r>
            <a:br/>
            <a:r>
              <a:rPr lang="en-GB" sz="800" b="0" baseline="0" dirty="0">
                <a:solidFill>
                  <a:schemeClr val="tx1"/>
                </a:solidFill>
                <a:latin typeface="+mn-lt"/>
              </a:rPr>
              <a:t>select appropriate image</a:t>
            </a:r>
            <a:br/>
            <a:r>
              <a:rPr lang="en-GB" sz="800" b="0" baseline="0" dirty="0">
                <a:solidFill>
                  <a:schemeClr val="tx1"/>
                </a:solidFill>
                <a:latin typeface="+mn-lt"/>
              </a:rPr>
              <a:t>section via</a:t>
            </a:r>
            <a:br/>
            <a:r>
              <a:rPr lang="en-GB" sz="800" b="1" baseline="0" dirty="0">
                <a:solidFill>
                  <a:schemeClr val="tx1"/>
                </a:solidFill>
                <a:latin typeface="+mn-lt"/>
              </a:rPr>
              <a:t>Format | Size | Crop</a:t>
            </a:r>
            <a:br/>
            <a:endParaRPr lang="en-GB" sz="800" b="0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7" name="Picture 2" descr="C:\Users\Josefine\Desktop\bild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190375" y="2590999"/>
            <a:ext cx="154719" cy="1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platzhalter 56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236662" y="5662042"/>
            <a:ext cx="4824413" cy="719708"/>
          </a:xfrm>
        </p:spPr>
        <p:txBody>
          <a:bodyPr/>
          <a:lstStyle>
            <a:lvl1pPr marL="0" indent="0">
              <a:spcBef>
                <a:spcPts val="0"/>
              </a:spcBef>
              <a:buClr>
                <a:schemeClr val="tx2"/>
              </a:buClr>
              <a:buFont typeface="Calibri" panose="020F0502020204030204" pitchFamily="34" charset="0"/>
              <a:buNone/>
              <a:defRPr sz="1600">
                <a:latin typeface="+mn-lt"/>
              </a:defRPr>
            </a:lvl1pPr>
            <a:lvl2pPr marL="271463" indent="-271463">
              <a:spcBef>
                <a:spcPts val="0"/>
              </a:spcBef>
              <a:defRPr sz="1600">
                <a:latin typeface="+mj-lt"/>
              </a:defRPr>
            </a:lvl2pPr>
            <a:lvl3pPr marL="540000">
              <a:spcBef>
                <a:spcPts val="0"/>
              </a:spcBef>
              <a:defRPr sz="1400">
                <a:latin typeface="+mj-lt"/>
              </a:defRPr>
            </a:lvl3pPr>
            <a:lvl4pPr marL="810000" indent="-270000">
              <a:spcBef>
                <a:spcPts val="0"/>
              </a:spcBef>
              <a:defRPr sz="1600">
                <a:latin typeface="+mj-lt"/>
              </a:defRPr>
            </a:lvl4pPr>
            <a:lvl5pPr marL="900000">
              <a:spcBef>
                <a:spcPts val="0"/>
              </a:spcBef>
              <a:defRPr/>
            </a:lvl5pPr>
          </a:lstStyle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</p:txBody>
      </p:sp>
      <p:sp>
        <p:nvSpPr>
          <p:cNvPr id="42" name="Textplatzhalter 5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77607" y="5662042"/>
            <a:ext cx="5292093" cy="719708"/>
          </a:xfrm>
        </p:spPr>
        <p:txBody>
          <a:bodyPr/>
          <a:lstStyle>
            <a:lvl1pPr marL="0" indent="0">
              <a:spcBef>
                <a:spcPts val="0"/>
              </a:spcBef>
              <a:buClr>
                <a:schemeClr val="tx2"/>
              </a:buClr>
              <a:buFont typeface="Calibri" panose="020F0502020204030204" pitchFamily="34" charset="0"/>
              <a:buNone/>
              <a:defRPr sz="1600">
                <a:latin typeface="+mn-lt"/>
              </a:defRPr>
            </a:lvl1pPr>
            <a:lvl2pPr marL="271463" indent="-271463">
              <a:spcBef>
                <a:spcPts val="0"/>
              </a:spcBef>
              <a:defRPr sz="1600">
                <a:latin typeface="+mj-lt"/>
              </a:defRPr>
            </a:lvl2pPr>
            <a:lvl3pPr marL="540000">
              <a:spcBef>
                <a:spcPts val="0"/>
              </a:spcBef>
              <a:defRPr sz="1400">
                <a:latin typeface="+mj-lt"/>
              </a:defRPr>
            </a:lvl3pPr>
            <a:lvl4pPr marL="810000" indent="-270000">
              <a:spcBef>
                <a:spcPts val="0"/>
              </a:spcBef>
              <a:defRPr sz="1600">
                <a:latin typeface="+mj-lt"/>
              </a:defRPr>
            </a:lvl4pPr>
            <a:lvl5pPr marL="900000">
              <a:spcBef>
                <a:spcPts val="0"/>
              </a:spcBef>
              <a:defRPr/>
            </a:lvl5pPr>
          </a:lstStyle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</p:txBody>
      </p:sp>
    </p:spTree>
    <p:extLst>
      <p:ext uri="{BB962C8B-B14F-4D97-AF65-F5344CB8AC3E}">
        <p14:creationId xmlns:p14="http://schemas.microsoft.com/office/powerpoint/2010/main" val="349956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 03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297387" y="298214"/>
            <a:ext cx="3744416" cy="5003788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bIns="648000" anchor="ctr" anchorCtr="0"/>
          <a:lstStyle>
            <a:lvl1pPr algn="ctr">
              <a:defRPr b="1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52" name="Textplatzhalter 8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47009" y="5157986"/>
            <a:ext cx="11648167" cy="1701602"/>
          </a:xfrm>
          <a:custGeom>
            <a:avLst/>
            <a:gdLst/>
            <a:ahLst/>
            <a:cxnLst/>
            <a:rect l="l" t="t" r="r" b="b"/>
            <a:pathLst>
              <a:path w="11648167" h="1701602">
                <a:moveTo>
                  <a:pt x="520232" y="0"/>
                </a:moveTo>
                <a:lnTo>
                  <a:pt x="11648167" y="0"/>
                </a:lnTo>
                <a:lnTo>
                  <a:pt x="11648167" y="1701602"/>
                </a:lnTo>
                <a:lnTo>
                  <a:pt x="0" y="17016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684000" tIns="144000" rIns="360000"/>
          <a:lstStyle>
            <a:lvl1pPr>
              <a:lnSpc>
                <a:spcPct val="90000"/>
              </a:lnSpc>
              <a:spcBef>
                <a:spcPts val="0"/>
              </a:spcBef>
              <a:defRPr sz="24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400"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2400"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2400">
                <a:latin typeface="+mj-lt"/>
              </a:defRPr>
            </a:lvl4pPr>
          </a:lstStyle>
          <a:p>
            <a:r>
              <a:rPr lang="en-GB" noProof="0" dirty="0"/>
              <a:t>Subheading placeholder</a:t>
            </a:r>
          </a:p>
        </p:txBody>
      </p:sp>
      <p:grpSp>
        <p:nvGrpSpPr>
          <p:cNvPr id="87" name="Gruppieren 86"/>
          <p:cNvGrpSpPr/>
          <p:nvPr userDrawn="1"/>
        </p:nvGrpSpPr>
        <p:grpSpPr bwMode="gray">
          <a:xfrm>
            <a:off x="-275121" y="-278618"/>
            <a:ext cx="12781420" cy="7380820"/>
            <a:chOff x="-275121" y="-278618"/>
            <a:chExt cx="12781420" cy="7380820"/>
          </a:xfrm>
        </p:grpSpPr>
        <p:grpSp>
          <p:nvGrpSpPr>
            <p:cNvPr id="88" name="Gruppieren 87"/>
            <p:cNvGrpSpPr/>
            <p:nvPr userDrawn="1"/>
          </p:nvGrpSpPr>
          <p:grpSpPr bwMode="gray">
            <a:xfrm>
              <a:off x="768350" y="-278618"/>
              <a:ext cx="10801350" cy="7380820"/>
              <a:chOff x="768350" y="-278618"/>
              <a:chExt cx="10801350" cy="7380820"/>
            </a:xfrm>
          </p:grpSpPr>
          <p:cxnSp>
            <p:nvCxnSpPr>
              <p:cNvPr id="97" name="Gerade Verbindung 96"/>
              <p:cNvCxnSpPr/>
              <p:nvPr userDrawn="1"/>
            </p:nvCxnSpPr>
            <p:spPr bwMode="gray">
              <a:xfrm>
                <a:off x="768350" y="-242614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Gerade Verbindung 97"/>
              <p:cNvCxnSpPr/>
              <p:nvPr userDrawn="1"/>
            </p:nvCxnSpPr>
            <p:spPr bwMode="gray">
              <a:xfrm>
                <a:off x="6061075" y="-27861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Gerade Verbindung 98"/>
              <p:cNvCxnSpPr/>
              <p:nvPr userDrawn="1"/>
            </p:nvCxnSpPr>
            <p:spPr bwMode="gray">
              <a:xfrm>
                <a:off x="6276975" y="-27861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Gerade Verbindung 99"/>
              <p:cNvCxnSpPr/>
              <p:nvPr userDrawn="1"/>
            </p:nvCxnSpPr>
            <p:spPr bwMode="gray">
              <a:xfrm>
                <a:off x="11569700" y="-242614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Gerade Verbindung 100"/>
              <p:cNvCxnSpPr/>
              <p:nvPr userDrawn="1"/>
            </p:nvCxnSpPr>
            <p:spPr bwMode="gray">
              <a:xfrm>
                <a:off x="768350" y="6922182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 Verbindung 101"/>
              <p:cNvCxnSpPr/>
              <p:nvPr userDrawn="1"/>
            </p:nvCxnSpPr>
            <p:spPr bwMode="gray">
              <a:xfrm>
                <a:off x="6061075" y="688617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 Verbindung 102"/>
              <p:cNvCxnSpPr/>
              <p:nvPr userDrawn="1"/>
            </p:nvCxnSpPr>
            <p:spPr bwMode="gray">
              <a:xfrm>
                <a:off x="6276975" y="688617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 Verbindung 103"/>
              <p:cNvCxnSpPr/>
              <p:nvPr userDrawn="1"/>
            </p:nvCxnSpPr>
            <p:spPr bwMode="gray">
              <a:xfrm>
                <a:off x="11569700" y="6922182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uppieren 88"/>
            <p:cNvGrpSpPr/>
            <p:nvPr userDrawn="1"/>
          </p:nvGrpSpPr>
          <p:grpSpPr bwMode="gray">
            <a:xfrm>
              <a:off x="-275121" y="1917626"/>
              <a:ext cx="216024" cy="4460950"/>
              <a:chOff x="-275121" y="1917626"/>
              <a:chExt cx="216024" cy="4460950"/>
            </a:xfrm>
          </p:grpSpPr>
          <p:cxnSp>
            <p:nvCxnSpPr>
              <p:cNvPr id="94" name="Gerade Verbindung 93"/>
              <p:cNvCxnSpPr/>
              <p:nvPr userDrawn="1"/>
            </p:nvCxnSpPr>
            <p:spPr bwMode="gray">
              <a:xfrm>
                <a:off x="-275121" y="191762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Gerade Verbindung 94"/>
              <p:cNvCxnSpPr/>
              <p:nvPr userDrawn="1"/>
            </p:nvCxnSpPr>
            <p:spPr bwMode="gray">
              <a:xfrm>
                <a:off x="-275121" y="234967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Gerade Verbindung 95"/>
              <p:cNvCxnSpPr/>
              <p:nvPr userDrawn="1"/>
            </p:nvCxnSpPr>
            <p:spPr bwMode="gray">
              <a:xfrm>
                <a:off x="-275121" y="637857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uppieren 89"/>
            <p:cNvGrpSpPr/>
            <p:nvPr userDrawn="1"/>
          </p:nvGrpSpPr>
          <p:grpSpPr bwMode="gray">
            <a:xfrm>
              <a:off x="12290275" y="1917626"/>
              <a:ext cx="216024" cy="4464496"/>
              <a:chOff x="-275121" y="1901826"/>
              <a:chExt cx="216024" cy="4464496"/>
            </a:xfrm>
          </p:grpSpPr>
          <p:cxnSp>
            <p:nvCxnSpPr>
              <p:cNvPr id="91" name="Gerade Verbindung 90"/>
              <p:cNvCxnSpPr/>
              <p:nvPr userDrawn="1"/>
            </p:nvCxnSpPr>
            <p:spPr bwMode="gray">
              <a:xfrm>
                <a:off x="-275121" y="190182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 Verbindung 91"/>
              <p:cNvCxnSpPr/>
              <p:nvPr userDrawn="1"/>
            </p:nvCxnSpPr>
            <p:spPr bwMode="gray">
              <a:xfrm>
                <a:off x="-275121" y="233387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Gerade Verbindung 92"/>
              <p:cNvCxnSpPr/>
              <p:nvPr userDrawn="1"/>
            </p:nvCxnSpPr>
            <p:spPr bwMode="gray">
              <a:xfrm>
                <a:off x="-275121" y="6366322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5" name="Regieanweisung // Hilfslinien"/>
          <p:cNvSpPr txBox="1"/>
          <p:nvPr userDrawn="1"/>
        </p:nvSpPr>
        <p:spPr bwMode="gray">
          <a:xfrm rot="10800000" flipH="1" flipV="1">
            <a:off x="877006" y="-432000"/>
            <a:ext cx="10692693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Display guide lines above tab 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View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Display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Check if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guides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set</a:t>
            </a:r>
          </a:p>
        </p:txBody>
      </p:sp>
      <p:sp>
        <p:nvSpPr>
          <p:cNvPr id="106" name="Regieanweisung // Allgemein"/>
          <p:cNvSpPr txBox="1"/>
          <p:nvPr userDrawn="1"/>
        </p:nvSpPr>
        <p:spPr bwMode="gray">
          <a:xfrm rot="10800000" flipH="1" flipV="1">
            <a:off x="-2352000" y="684000"/>
            <a:ext cx="2208000" cy="108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Bring original format 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slide in front of tab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Slides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Reset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400" b="1" baseline="0" noProof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Change slide layout via tab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Slides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Layout</a:t>
            </a:r>
          </a:p>
        </p:txBody>
      </p:sp>
      <p:sp>
        <p:nvSpPr>
          <p:cNvPr id="107" name="Rechteck 106"/>
          <p:cNvSpPr/>
          <p:nvPr userDrawn="1"/>
        </p:nvSpPr>
        <p:spPr bwMode="gray">
          <a:xfrm rot="16200000">
            <a:off x="459872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14.80</a:t>
            </a:r>
          </a:p>
        </p:txBody>
      </p:sp>
      <p:sp>
        <p:nvSpPr>
          <p:cNvPr id="108" name="Rechteck 107"/>
          <p:cNvSpPr/>
          <p:nvPr userDrawn="1"/>
        </p:nvSpPr>
        <p:spPr bwMode="gray">
          <a:xfrm rot="16200000">
            <a:off x="11261223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15.20</a:t>
            </a:r>
          </a:p>
        </p:txBody>
      </p:sp>
      <p:sp>
        <p:nvSpPr>
          <p:cNvPr id="109" name="Rechteck 108"/>
          <p:cNvSpPr/>
          <p:nvPr userDrawn="1"/>
        </p:nvSpPr>
        <p:spPr bwMode="gray">
          <a:xfrm rot="16200000">
            <a:off x="5739897" y="-308478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0.10</a:t>
            </a:r>
          </a:p>
        </p:txBody>
      </p:sp>
      <p:sp>
        <p:nvSpPr>
          <p:cNvPr id="110" name="Rechteck 109"/>
          <p:cNvSpPr/>
          <p:nvPr userDrawn="1"/>
        </p:nvSpPr>
        <p:spPr bwMode="gray">
          <a:xfrm rot="16200000">
            <a:off x="5968497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0.50</a:t>
            </a:r>
          </a:p>
        </p:txBody>
      </p:sp>
      <p:sp>
        <p:nvSpPr>
          <p:cNvPr id="111" name="Rechteck 110"/>
          <p:cNvSpPr/>
          <p:nvPr userDrawn="1"/>
        </p:nvSpPr>
        <p:spPr bwMode="gray">
          <a:xfrm>
            <a:off x="12195175" y="1721793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4.20</a:t>
            </a:r>
          </a:p>
        </p:txBody>
      </p:sp>
      <p:sp>
        <p:nvSpPr>
          <p:cNvPr id="112" name="Rechteck 111"/>
          <p:cNvSpPr/>
          <p:nvPr userDrawn="1"/>
        </p:nvSpPr>
        <p:spPr bwMode="gray">
          <a:xfrm>
            <a:off x="12195175" y="2141872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3.00</a:t>
            </a:r>
          </a:p>
        </p:txBody>
      </p:sp>
      <p:sp>
        <p:nvSpPr>
          <p:cNvPr id="113" name="Rechteck 112"/>
          <p:cNvSpPr/>
          <p:nvPr userDrawn="1"/>
        </p:nvSpPr>
        <p:spPr bwMode="gray">
          <a:xfrm>
            <a:off x="12195175" y="6187430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8.20</a:t>
            </a:r>
          </a:p>
        </p:txBody>
      </p:sp>
      <p:sp>
        <p:nvSpPr>
          <p:cNvPr id="114" name="Regieanweisung // Listenebenen"/>
          <p:cNvSpPr txBox="1"/>
          <p:nvPr userDrawn="1"/>
        </p:nvSpPr>
        <p:spPr bwMode="gray">
          <a:xfrm rot="10800000" flipH="1" flipV="1">
            <a:off x="-1824000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Change text level via tab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Paragraph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Decrease/Increase List Level</a:t>
            </a:r>
          </a:p>
        </p:txBody>
      </p:sp>
      <p:sp>
        <p:nvSpPr>
          <p:cNvPr id="115" name="Listenebenen erhöhen"/>
          <p:cNvSpPr txBox="1"/>
          <p:nvPr userDrawn="1"/>
        </p:nvSpPr>
        <p:spPr bwMode="gray">
          <a:xfrm rot="10800000" flipH="1" flipV="1">
            <a:off x="-1680768" y="3357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Increase List Level</a:t>
            </a:r>
          </a:p>
        </p:txBody>
      </p:sp>
      <p:sp>
        <p:nvSpPr>
          <p:cNvPr id="116" name="Listenebenen verringern"/>
          <p:cNvSpPr txBox="1"/>
          <p:nvPr userDrawn="1"/>
        </p:nvSpPr>
        <p:spPr bwMode="gray">
          <a:xfrm rot="10800000" flipH="1" flipV="1">
            <a:off x="-1680768" y="3681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Decrease List Level</a:t>
            </a:r>
          </a:p>
        </p:txBody>
      </p:sp>
      <p:pic>
        <p:nvPicPr>
          <p:cNvPr id="117" name="Bild Listenebenen erhöh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375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Bild Listenebenen verringer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699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" name="Regieanweisung // Listenebenen"/>
          <p:cNvSpPr txBox="1"/>
          <p:nvPr userDrawn="1"/>
        </p:nvSpPr>
        <p:spPr bwMode="gray">
          <a:xfrm rot="10800000" flipH="1" flipV="1">
            <a:off x="12362283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Insert image with </a:t>
            </a:r>
          </a:p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Edit image and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select appropriate image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section via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Format | Size | Crop</a:t>
            </a:r>
            <a:br>
              <a:rPr lang="en-GB" noProof="0" dirty="0"/>
            </a:br>
            <a:endParaRPr lang="en-GB" sz="800" b="0" baseline="0" noProof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0" name="Picture 2" descr="C:\Users\Josefine\Desktop\bild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190375" y="2590999"/>
            <a:ext cx="154719" cy="1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platzhalter 56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1236662" y="5662042"/>
            <a:ext cx="4824413" cy="719708"/>
          </a:xfrm>
        </p:spPr>
        <p:txBody>
          <a:bodyPr/>
          <a:lstStyle>
            <a:lvl1pPr marL="0" indent="0">
              <a:spcBef>
                <a:spcPts val="0"/>
              </a:spcBef>
              <a:buClr>
                <a:schemeClr val="tx2"/>
              </a:buClr>
              <a:buFont typeface="Calibri" panose="020F0502020204030204" pitchFamily="34" charset="0"/>
              <a:buNone/>
              <a:defRPr sz="1600">
                <a:latin typeface="+mn-lt"/>
              </a:defRPr>
            </a:lvl1pPr>
            <a:lvl2pPr marL="271463" indent="-271463">
              <a:spcBef>
                <a:spcPts val="0"/>
              </a:spcBef>
              <a:defRPr sz="1600">
                <a:latin typeface="+mj-lt"/>
              </a:defRPr>
            </a:lvl2pPr>
            <a:lvl3pPr marL="540000">
              <a:spcBef>
                <a:spcPts val="0"/>
              </a:spcBef>
              <a:defRPr sz="1400">
                <a:latin typeface="+mj-lt"/>
              </a:defRPr>
            </a:lvl3pPr>
            <a:lvl4pPr marL="810000" indent="-270000">
              <a:spcBef>
                <a:spcPts val="0"/>
              </a:spcBef>
              <a:defRPr sz="1600">
                <a:latin typeface="+mj-lt"/>
              </a:defRPr>
            </a:lvl4pPr>
            <a:lvl5pPr marL="900000">
              <a:spcBef>
                <a:spcPts val="0"/>
              </a:spcBef>
              <a:defRPr/>
            </a:lvl5pPr>
          </a:lstStyle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</p:txBody>
      </p:sp>
      <p:sp>
        <p:nvSpPr>
          <p:cNvPr id="41" name="Textplatzhalter 56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77607" y="5662042"/>
            <a:ext cx="5292093" cy="719708"/>
          </a:xfrm>
        </p:spPr>
        <p:txBody>
          <a:bodyPr/>
          <a:lstStyle>
            <a:lvl1pPr marL="0" indent="0">
              <a:spcBef>
                <a:spcPts val="0"/>
              </a:spcBef>
              <a:buClr>
                <a:schemeClr val="tx2"/>
              </a:buClr>
              <a:buFont typeface="Calibri" panose="020F0502020204030204" pitchFamily="34" charset="0"/>
              <a:buNone/>
              <a:defRPr sz="1600">
                <a:latin typeface="+mn-lt"/>
              </a:defRPr>
            </a:lvl1pPr>
            <a:lvl2pPr marL="271463" indent="-271463">
              <a:spcBef>
                <a:spcPts val="0"/>
              </a:spcBef>
              <a:defRPr sz="1600">
                <a:latin typeface="+mj-lt"/>
              </a:defRPr>
            </a:lvl2pPr>
            <a:lvl3pPr marL="540000">
              <a:spcBef>
                <a:spcPts val="0"/>
              </a:spcBef>
              <a:defRPr sz="1400">
                <a:latin typeface="+mj-lt"/>
              </a:defRPr>
            </a:lvl3pPr>
            <a:lvl4pPr marL="810000" indent="-270000">
              <a:spcBef>
                <a:spcPts val="0"/>
              </a:spcBef>
              <a:defRPr sz="1600">
                <a:latin typeface="+mj-lt"/>
              </a:defRPr>
            </a:lvl4pPr>
            <a:lvl5pPr marL="900000">
              <a:spcBef>
                <a:spcPts val="0"/>
              </a:spcBef>
              <a:defRPr/>
            </a:lvl5pPr>
          </a:lstStyle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</p:txBody>
      </p:sp>
    </p:spTree>
    <p:extLst>
      <p:ext uri="{BB962C8B-B14F-4D97-AF65-F5344CB8AC3E}">
        <p14:creationId xmlns:p14="http://schemas.microsoft.com/office/powerpoint/2010/main" val="362151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 04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ildplatzhalter 9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441787" y="2818760"/>
            <a:ext cx="3456000" cy="2340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bIns="648000" anchor="ctr" anchorCtr="0"/>
          <a:lstStyle>
            <a:lvl1pPr algn="ctr">
              <a:defRPr b="1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53" name="Bildplatzhalter 9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8114195" y="2818758"/>
            <a:ext cx="3456000" cy="2340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bIns="648000" anchor="ctr" anchorCtr="0"/>
          <a:lstStyle>
            <a:lvl1pPr algn="ctr">
              <a:defRPr b="1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54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768349" y="298215"/>
            <a:ext cx="3456000" cy="500378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bIns="648000" anchor="ctr" anchorCtr="0"/>
          <a:lstStyle>
            <a:lvl1pPr algn="ctr">
              <a:defRPr b="1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58" name="Bildplatzhalter 9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441787" y="298216"/>
            <a:ext cx="3456000" cy="2340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bIns="648000" anchor="ctr" anchorCtr="0"/>
          <a:lstStyle>
            <a:lvl1pPr algn="ctr">
              <a:defRPr b="1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59" name="Bildplatzhalter 9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114195" y="298216"/>
            <a:ext cx="3456000" cy="2340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bIns="648000" anchor="ctr" anchorCtr="0"/>
          <a:lstStyle>
            <a:lvl1pPr algn="ctr">
              <a:defRPr b="1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55" name="Textplatzhalter 8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47009" y="5157986"/>
            <a:ext cx="11648167" cy="1701602"/>
          </a:xfrm>
          <a:custGeom>
            <a:avLst/>
            <a:gdLst/>
            <a:ahLst/>
            <a:cxnLst/>
            <a:rect l="l" t="t" r="r" b="b"/>
            <a:pathLst>
              <a:path w="11648167" h="1701602">
                <a:moveTo>
                  <a:pt x="520232" y="0"/>
                </a:moveTo>
                <a:lnTo>
                  <a:pt x="11648167" y="0"/>
                </a:lnTo>
                <a:lnTo>
                  <a:pt x="11648167" y="1701602"/>
                </a:lnTo>
                <a:lnTo>
                  <a:pt x="0" y="17016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684000" tIns="144000" rIns="360000"/>
          <a:lstStyle>
            <a:lvl1pPr>
              <a:lnSpc>
                <a:spcPct val="90000"/>
              </a:lnSpc>
              <a:spcBef>
                <a:spcPts val="0"/>
              </a:spcBef>
              <a:defRPr sz="2400"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2400">
                <a:latin typeface="+mj-lt"/>
              </a:defRPr>
            </a:lvl2pPr>
            <a:lvl3pPr marL="0" indent="0">
              <a:spcBef>
                <a:spcPts val="0"/>
              </a:spcBef>
              <a:buNone/>
              <a:defRPr sz="2400">
                <a:latin typeface="+mj-lt"/>
              </a:defRPr>
            </a:lvl3pPr>
            <a:lvl4pPr marL="0" indent="0">
              <a:spcBef>
                <a:spcPts val="0"/>
              </a:spcBef>
              <a:buNone/>
              <a:defRPr sz="2400">
                <a:latin typeface="+mj-lt"/>
              </a:defRPr>
            </a:lvl4pPr>
          </a:lstStyle>
          <a:p>
            <a:r>
              <a:rPr lang="en-GB" noProof="0" dirty="0"/>
              <a:t>Subheading placeholder</a:t>
            </a:r>
          </a:p>
        </p:txBody>
      </p:sp>
      <p:grpSp>
        <p:nvGrpSpPr>
          <p:cNvPr id="60" name="Gruppieren 59"/>
          <p:cNvGrpSpPr/>
          <p:nvPr userDrawn="1"/>
        </p:nvGrpSpPr>
        <p:grpSpPr bwMode="gray">
          <a:xfrm>
            <a:off x="-275121" y="-278618"/>
            <a:ext cx="12781420" cy="7380820"/>
            <a:chOff x="-275121" y="-278618"/>
            <a:chExt cx="12781420" cy="7380820"/>
          </a:xfrm>
        </p:grpSpPr>
        <p:grpSp>
          <p:nvGrpSpPr>
            <p:cNvPr id="61" name="Gruppieren 60"/>
            <p:cNvGrpSpPr/>
            <p:nvPr userDrawn="1"/>
          </p:nvGrpSpPr>
          <p:grpSpPr bwMode="gray">
            <a:xfrm>
              <a:off x="768350" y="-278618"/>
              <a:ext cx="10801350" cy="7380820"/>
              <a:chOff x="768350" y="-278618"/>
              <a:chExt cx="10801350" cy="7380820"/>
            </a:xfrm>
          </p:grpSpPr>
          <p:cxnSp>
            <p:nvCxnSpPr>
              <p:cNvPr id="70" name="Gerade Verbindung 69"/>
              <p:cNvCxnSpPr/>
              <p:nvPr userDrawn="1"/>
            </p:nvCxnSpPr>
            <p:spPr bwMode="gray">
              <a:xfrm>
                <a:off x="768350" y="-242614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 Verbindung 70"/>
              <p:cNvCxnSpPr/>
              <p:nvPr userDrawn="1"/>
            </p:nvCxnSpPr>
            <p:spPr bwMode="gray">
              <a:xfrm>
                <a:off x="6061075" y="-27861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 Verbindung 71"/>
              <p:cNvCxnSpPr/>
              <p:nvPr userDrawn="1"/>
            </p:nvCxnSpPr>
            <p:spPr bwMode="gray">
              <a:xfrm>
                <a:off x="6276975" y="-27861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 Verbindung 72"/>
              <p:cNvCxnSpPr/>
              <p:nvPr userDrawn="1"/>
            </p:nvCxnSpPr>
            <p:spPr bwMode="gray">
              <a:xfrm>
                <a:off x="11569700" y="-242614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 Verbindung 73"/>
              <p:cNvCxnSpPr/>
              <p:nvPr userDrawn="1"/>
            </p:nvCxnSpPr>
            <p:spPr bwMode="gray">
              <a:xfrm>
                <a:off x="768350" y="6922182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 Verbindung 74"/>
              <p:cNvCxnSpPr/>
              <p:nvPr userDrawn="1"/>
            </p:nvCxnSpPr>
            <p:spPr bwMode="gray">
              <a:xfrm>
                <a:off x="6061075" y="688617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 Verbindung 75"/>
              <p:cNvCxnSpPr/>
              <p:nvPr userDrawn="1"/>
            </p:nvCxnSpPr>
            <p:spPr bwMode="gray">
              <a:xfrm>
                <a:off x="6276975" y="688617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rade Verbindung 76"/>
              <p:cNvCxnSpPr/>
              <p:nvPr userDrawn="1"/>
            </p:nvCxnSpPr>
            <p:spPr bwMode="gray">
              <a:xfrm>
                <a:off x="11569700" y="6922182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uppieren 61"/>
            <p:cNvGrpSpPr/>
            <p:nvPr userDrawn="1"/>
          </p:nvGrpSpPr>
          <p:grpSpPr bwMode="gray">
            <a:xfrm>
              <a:off x="-275121" y="1917626"/>
              <a:ext cx="216024" cy="4460950"/>
              <a:chOff x="-275121" y="1917626"/>
              <a:chExt cx="216024" cy="4460950"/>
            </a:xfrm>
          </p:grpSpPr>
          <p:cxnSp>
            <p:nvCxnSpPr>
              <p:cNvPr id="67" name="Gerade Verbindung 66"/>
              <p:cNvCxnSpPr/>
              <p:nvPr userDrawn="1"/>
            </p:nvCxnSpPr>
            <p:spPr bwMode="gray">
              <a:xfrm>
                <a:off x="-275121" y="191762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 Verbindung 67"/>
              <p:cNvCxnSpPr/>
              <p:nvPr userDrawn="1"/>
            </p:nvCxnSpPr>
            <p:spPr bwMode="gray">
              <a:xfrm>
                <a:off x="-275121" y="234967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 Verbindung 68"/>
              <p:cNvCxnSpPr/>
              <p:nvPr userDrawn="1"/>
            </p:nvCxnSpPr>
            <p:spPr bwMode="gray">
              <a:xfrm>
                <a:off x="-275121" y="637857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uppieren 62"/>
            <p:cNvGrpSpPr/>
            <p:nvPr userDrawn="1"/>
          </p:nvGrpSpPr>
          <p:grpSpPr bwMode="gray">
            <a:xfrm>
              <a:off x="12290275" y="1917626"/>
              <a:ext cx="216024" cy="4464496"/>
              <a:chOff x="-275121" y="1901826"/>
              <a:chExt cx="216024" cy="4464496"/>
            </a:xfrm>
          </p:grpSpPr>
          <p:cxnSp>
            <p:nvCxnSpPr>
              <p:cNvPr id="64" name="Gerade Verbindung 63"/>
              <p:cNvCxnSpPr/>
              <p:nvPr userDrawn="1"/>
            </p:nvCxnSpPr>
            <p:spPr bwMode="gray">
              <a:xfrm>
                <a:off x="-275121" y="190182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 Verbindung 64"/>
              <p:cNvCxnSpPr/>
              <p:nvPr userDrawn="1"/>
            </p:nvCxnSpPr>
            <p:spPr bwMode="gray">
              <a:xfrm>
                <a:off x="-275121" y="233387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 Verbindung 65"/>
              <p:cNvCxnSpPr/>
              <p:nvPr userDrawn="1"/>
            </p:nvCxnSpPr>
            <p:spPr bwMode="gray">
              <a:xfrm>
                <a:off x="-275121" y="6366322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Regieanweisung // Hilfslinien"/>
          <p:cNvSpPr txBox="1"/>
          <p:nvPr userDrawn="1"/>
        </p:nvSpPr>
        <p:spPr bwMode="gray">
          <a:xfrm rot="10800000" flipH="1" flipV="1">
            <a:off x="877006" y="-432000"/>
            <a:ext cx="10692693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Display guide lines above tab 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View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Display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Check if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guides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set</a:t>
            </a:r>
          </a:p>
        </p:txBody>
      </p:sp>
      <p:sp>
        <p:nvSpPr>
          <p:cNvPr id="79" name="Regieanweisung // Allgemein"/>
          <p:cNvSpPr txBox="1"/>
          <p:nvPr userDrawn="1"/>
        </p:nvSpPr>
        <p:spPr bwMode="gray">
          <a:xfrm rot="10800000" flipH="1" flipV="1">
            <a:off x="-2352000" y="684000"/>
            <a:ext cx="2208000" cy="108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Bring original format 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slide in front of tab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Slides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Reset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400" b="1" baseline="0" noProof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Change slide layout via tab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Slides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Layout</a:t>
            </a:r>
          </a:p>
        </p:txBody>
      </p:sp>
      <p:sp>
        <p:nvSpPr>
          <p:cNvPr id="80" name="Rechteck 79"/>
          <p:cNvSpPr/>
          <p:nvPr userDrawn="1"/>
        </p:nvSpPr>
        <p:spPr bwMode="gray">
          <a:xfrm rot="16200000">
            <a:off x="459872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14.80</a:t>
            </a:r>
          </a:p>
        </p:txBody>
      </p:sp>
      <p:sp>
        <p:nvSpPr>
          <p:cNvPr id="81" name="Rechteck 80"/>
          <p:cNvSpPr/>
          <p:nvPr userDrawn="1"/>
        </p:nvSpPr>
        <p:spPr bwMode="gray">
          <a:xfrm rot="16200000">
            <a:off x="11261223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15.20</a:t>
            </a:r>
          </a:p>
        </p:txBody>
      </p:sp>
      <p:sp>
        <p:nvSpPr>
          <p:cNvPr id="82" name="Rechteck 81"/>
          <p:cNvSpPr/>
          <p:nvPr userDrawn="1"/>
        </p:nvSpPr>
        <p:spPr bwMode="gray">
          <a:xfrm rot="16200000">
            <a:off x="5739897" y="-308478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0.10</a:t>
            </a:r>
          </a:p>
        </p:txBody>
      </p:sp>
      <p:sp>
        <p:nvSpPr>
          <p:cNvPr id="83" name="Rechteck 82"/>
          <p:cNvSpPr/>
          <p:nvPr userDrawn="1"/>
        </p:nvSpPr>
        <p:spPr bwMode="gray">
          <a:xfrm rot="16200000">
            <a:off x="5968497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0.50</a:t>
            </a:r>
          </a:p>
        </p:txBody>
      </p:sp>
      <p:sp>
        <p:nvSpPr>
          <p:cNvPr id="84" name="Rechteck 83"/>
          <p:cNvSpPr/>
          <p:nvPr userDrawn="1"/>
        </p:nvSpPr>
        <p:spPr bwMode="gray">
          <a:xfrm>
            <a:off x="12195175" y="1721793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4.20</a:t>
            </a:r>
          </a:p>
        </p:txBody>
      </p:sp>
      <p:sp>
        <p:nvSpPr>
          <p:cNvPr id="85" name="Rechteck 84"/>
          <p:cNvSpPr/>
          <p:nvPr userDrawn="1"/>
        </p:nvSpPr>
        <p:spPr bwMode="gray">
          <a:xfrm>
            <a:off x="12195175" y="2141872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3.00</a:t>
            </a:r>
          </a:p>
        </p:txBody>
      </p:sp>
      <p:sp>
        <p:nvSpPr>
          <p:cNvPr id="86" name="Rechteck 85"/>
          <p:cNvSpPr/>
          <p:nvPr userDrawn="1"/>
        </p:nvSpPr>
        <p:spPr bwMode="gray">
          <a:xfrm>
            <a:off x="12195175" y="6187430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8.20</a:t>
            </a:r>
          </a:p>
        </p:txBody>
      </p:sp>
      <p:sp>
        <p:nvSpPr>
          <p:cNvPr id="87" name="Regieanweisung // Listenebenen"/>
          <p:cNvSpPr txBox="1"/>
          <p:nvPr userDrawn="1"/>
        </p:nvSpPr>
        <p:spPr bwMode="gray">
          <a:xfrm rot="10800000" flipH="1" flipV="1">
            <a:off x="-1824000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Change text level via tab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Paragraph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Decrease/Increase List Level</a:t>
            </a:r>
          </a:p>
        </p:txBody>
      </p:sp>
      <p:sp>
        <p:nvSpPr>
          <p:cNvPr id="88" name="Listenebenen erhöhen"/>
          <p:cNvSpPr txBox="1"/>
          <p:nvPr userDrawn="1"/>
        </p:nvSpPr>
        <p:spPr bwMode="gray">
          <a:xfrm rot="10800000" flipH="1" flipV="1">
            <a:off x="-1680768" y="3357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Increase List Level</a:t>
            </a:r>
          </a:p>
        </p:txBody>
      </p:sp>
      <p:sp>
        <p:nvSpPr>
          <p:cNvPr id="89" name="Listenebenen verringern"/>
          <p:cNvSpPr txBox="1"/>
          <p:nvPr userDrawn="1"/>
        </p:nvSpPr>
        <p:spPr bwMode="gray">
          <a:xfrm rot="10800000" flipH="1" flipV="1">
            <a:off x="-1680768" y="3681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Decrease List Level</a:t>
            </a:r>
          </a:p>
        </p:txBody>
      </p:sp>
      <p:pic>
        <p:nvPicPr>
          <p:cNvPr id="90" name="Bild Listenebenen erhöh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375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Bild Listenebenen verringer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4000" y="3699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Regieanweisung // Listenebenen"/>
          <p:cNvSpPr txBox="1"/>
          <p:nvPr userDrawn="1"/>
        </p:nvSpPr>
        <p:spPr bwMode="gray">
          <a:xfrm rot="10800000" flipH="1" flipV="1">
            <a:off x="12362283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Insert image with </a:t>
            </a:r>
          </a:p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Edit image and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select appropriate image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section via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Format | Size | Crop</a:t>
            </a:r>
            <a:br>
              <a:rPr lang="en-GB" noProof="0" dirty="0"/>
            </a:br>
            <a:endParaRPr lang="en-GB" sz="800" b="0" baseline="0" noProof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3" name="Picture 2" descr="C:\Users\Josefine\Desktop\bild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190375" y="2590999"/>
            <a:ext cx="154719" cy="1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platzhalter 5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236662" y="5662042"/>
            <a:ext cx="4824413" cy="719708"/>
          </a:xfrm>
        </p:spPr>
        <p:txBody>
          <a:bodyPr/>
          <a:lstStyle>
            <a:lvl1pPr marL="0" indent="0">
              <a:spcBef>
                <a:spcPts val="0"/>
              </a:spcBef>
              <a:buClr>
                <a:schemeClr val="tx2"/>
              </a:buClr>
              <a:buFont typeface="Calibri" panose="020F0502020204030204" pitchFamily="34" charset="0"/>
              <a:buNone/>
              <a:defRPr sz="1600">
                <a:latin typeface="+mn-lt"/>
              </a:defRPr>
            </a:lvl1pPr>
            <a:lvl2pPr marL="271463" indent="-271463">
              <a:spcBef>
                <a:spcPts val="0"/>
              </a:spcBef>
              <a:defRPr sz="1600">
                <a:latin typeface="+mj-lt"/>
              </a:defRPr>
            </a:lvl2pPr>
            <a:lvl3pPr marL="540000">
              <a:spcBef>
                <a:spcPts val="0"/>
              </a:spcBef>
              <a:defRPr sz="1400">
                <a:latin typeface="+mj-lt"/>
              </a:defRPr>
            </a:lvl3pPr>
            <a:lvl4pPr marL="810000" indent="-270000">
              <a:spcBef>
                <a:spcPts val="0"/>
              </a:spcBef>
              <a:defRPr sz="1600">
                <a:latin typeface="+mj-lt"/>
              </a:defRPr>
            </a:lvl4pPr>
            <a:lvl5pPr marL="900000">
              <a:spcBef>
                <a:spcPts val="0"/>
              </a:spcBef>
              <a:defRPr/>
            </a:lvl5pPr>
          </a:lstStyle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</p:txBody>
      </p:sp>
      <p:sp>
        <p:nvSpPr>
          <p:cNvPr id="45" name="Textplatzhalter 56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6277607" y="5662042"/>
            <a:ext cx="5292093" cy="719708"/>
          </a:xfrm>
        </p:spPr>
        <p:txBody>
          <a:bodyPr/>
          <a:lstStyle>
            <a:lvl1pPr marL="0" indent="0">
              <a:spcBef>
                <a:spcPts val="0"/>
              </a:spcBef>
              <a:buClr>
                <a:schemeClr val="tx2"/>
              </a:buClr>
              <a:buFont typeface="Calibri" panose="020F0502020204030204" pitchFamily="34" charset="0"/>
              <a:buNone/>
              <a:defRPr sz="1600">
                <a:latin typeface="+mn-lt"/>
              </a:defRPr>
            </a:lvl1pPr>
            <a:lvl2pPr marL="271463" indent="-271463">
              <a:spcBef>
                <a:spcPts val="0"/>
              </a:spcBef>
              <a:defRPr sz="1600">
                <a:latin typeface="+mj-lt"/>
              </a:defRPr>
            </a:lvl2pPr>
            <a:lvl3pPr marL="540000">
              <a:spcBef>
                <a:spcPts val="0"/>
              </a:spcBef>
              <a:defRPr sz="1400">
                <a:latin typeface="+mj-lt"/>
              </a:defRPr>
            </a:lvl3pPr>
            <a:lvl4pPr marL="810000" indent="-270000">
              <a:spcBef>
                <a:spcPts val="0"/>
              </a:spcBef>
              <a:defRPr sz="1600">
                <a:latin typeface="+mj-lt"/>
              </a:defRPr>
            </a:lvl4pPr>
            <a:lvl5pPr marL="900000">
              <a:spcBef>
                <a:spcPts val="0"/>
              </a:spcBef>
              <a:defRPr/>
            </a:lvl5pPr>
          </a:lstStyle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noProof="0" dirty="0"/>
              <a:t>Second level list</a:t>
            </a:r>
          </a:p>
        </p:txBody>
      </p:sp>
    </p:spTree>
    <p:extLst>
      <p:ext uri="{BB962C8B-B14F-4D97-AF65-F5344CB8AC3E}">
        <p14:creationId xmlns:p14="http://schemas.microsoft.com/office/powerpoint/2010/main" val="2581146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ntact Mechatron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963409" y="3357786"/>
            <a:ext cx="2009808" cy="61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hteck 35"/>
          <p:cNvSpPr/>
          <p:nvPr userDrawn="1"/>
        </p:nvSpPr>
        <p:spPr bwMode="gray">
          <a:xfrm>
            <a:off x="8947565" y="4221882"/>
            <a:ext cx="3019010" cy="954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1400" noProof="0" dirty="0">
                <a:solidFill>
                  <a:schemeClr val="tx1"/>
                </a:solidFill>
                <a:latin typeface="+mn-lt"/>
              </a:rPr>
              <a:t>D+H Mechatronic AG</a:t>
            </a:r>
            <a:br>
              <a:rPr lang="en-GB" noProof="0" dirty="0"/>
            </a:br>
            <a:r>
              <a:rPr lang="en-GB" sz="1400" noProof="0" dirty="0">
                <a:solidFill>
                  <a:schemeClr val="tx1"/>
                </a:solidFill>
                <a:latin typeface="+mj-lt"/>
              </a:rPr>
              <a:t>Georg-</a:t>
            </a:r>
            <a:r>
              <a:rPr lang="en-GB" sz="1400" noProof="0" dirty="0" err="1">
                <a:solidFill>
                  <a:schemeClr val="tx1"/>
                </a:solidFill>
                <a:latin typeface="+mj-lt"/>
              </a:rPr>
              <a:t>Sasse</a:t>
            </a:r>
            <a:r>
              <a:rPr lang="en-GB" sz="1400" noProof="0" dirty="0">
                <a:solidFill>
                  <a:schemeClr val="tx1"/>
                </a:solidFill>
                <a:latin typeface="+mj-lt"/>
              </a:rPr>
              <a:t>-</a:t>
            </a:r>
            <a:r>
              <a:rPr lang="en-GB" sz="1400" noProof="0" dirty="0" err="1">
                <a:solidFill>
                  <a:schemeClr val="tx1"/>
                </a:solidFill>
                <a:latin typeface="+mj-lt"/>
              </a:rPr>
              <a:t>Straße</a:t>
            </a:r>
            <a:r>
              <a:rPr lang="en-GB" sz="1400" noProof="0" dirty="0">
                <a:solidFill>
                  <a:schemeClr val="tx1"/>
                </a:solidFill>
                <a:latin typeface="+mj-lt"/>
              </a:rPr>
              <a:t> 28-32</a:t>
            </a:r>
            <a:br>
              <a:rPr lang="en-GB" noProof="0" dirty="0"/>
            </a:br>
            <a:r>
              <a:rPr lang="en-GB" sz="1400" noProof="0" dirty="0">
                <a:solidFill>
                  <a:schemeClr val="tx1"/>
                </a:solidFill>
                <a:latin typeface="+mj-lt"/>
              </a:rPr>
              <a:t>22949 </a:t>
            </a:r>
            <a:r>
              <a:rPr lang="en-GB" sz="1400" noProof="0" dirty="0" err="1">
                <a:solidFill>
                  <a:schemeClr val="tx1"/>
                </a:solidFill>
                <a:latin typeface="+mj-lt"/>
              </a:rPr>
              <a:t>Ammersbek</a:t>
            </a:r>
            <a:r>
              <a:rPr lang="en-GB" sz="1400" noProof="0" dirty="0">
                <a:solidFill>
                  <a:schemeClr val="tx1"/>
                </a:solidFill>
                <a:latin typeface="+mj-lt"/>
              </a:rPr>
              <a:t>   </a:t>
            </a:r>
          </a:p>
          <a:p>
            <a:r>
              <a:rPr lang="en-GB" sz="1400" noProof="0" dirty="0">
                <a:solidFill>
                  <a:schemeClr val="tx1"/>
                </a:solidFill>
                <a:latin typeface="+mj-lt"/>
              </a:rPr>
              <a:t>Germany</a:t>
            </a:r>
          </a:p>
        </p:txBody>
      </p:sp>
      <p:sp>
        <p:nvSpPr>
          <p:cNvPr id="37" name="Rechteck 36"/>
          <p:cNvSpPr/>
          <p:nvPr userDrawn="1"/>
        </p:nvSpPr>
        <p:spPr bwMode="gray">
          <a:xfrm>
            <a:off x="8947565" y="5229994"/>
            <a:ext cx="3019010" cy="7386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tabLst>
                <a:tab pos="625475" algn="l"/>
              </a:tabLst>
            </a:pPr>
            <a:r>
              <a:rPr lang="en-GB" sz="1400" noProof="0" dirty="0">
                <a:solidFill>
                  <a:schemeClr val="tx1"/>
                </a:solidFill>
                <a:latin typeface="+mj-lt"/>
              </a:rPr>
              <a:t>Phone:	+49 (40) 605 650</a:t>
            </a:r>
          </a:p>
          <a:p>
            <a:pPr>
              <a:tabLst>
                <a:tab pos="625475" algn="l"/>
              </a:tabLst>
            </a:pPr>
            <a:r>
              <a:rPr lang="en-GB" sz="1400" noProof="0" dirty="0">
                <a:solidFill>
                  <a:schemeClr val="tx1"/>
                </a:solidFill>
                <a:latin typeface="+mj-lt"/>
              </a:rPr>
              <a:t>Fax:	+49 40 605 65 222 </a:t>
            </a:r>
          </a:p>
          <a:p>
            <a:pPr>
              <a:tabLst>
                <a:tab pos="625475" algn="l"/>
              </a:tabLst>
            </a:pPr>
            <a:r>
              <a:rPr lang="en-GB" sz="1400" noProof="0" dirty="0">
                <a:solidFill>
                  <a:schemeClr val="tx1"/>
                </a:solidFill>
                <a:latin typeface="+mj-lt"/>
              </a:rPr>
              <a:t>E-mail:	info@dh-partner.com</a:t>
            </a:r>
            <a:endParaRPr lang="en-GB" sz="1400" noProof="0" dirty="0">
              <a:solidFill>
                <a:schemeClr val="tx1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38" name="Rechteck 37"/>
          <p:cNvSpPr/>
          <p:nvPr userDrawn="1"/>
        </p:nvSpPr>
        <p:spPr bwMode="gray">
          <a:xfrm>
            <a:off x="8941903" y="6326373"/>
            <a:ext cx="1907886" cy="307777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GB" sz="1400" noProof="0" dirty="0">
                <a:solidFill>
                  <a:schemeClr val="tx2"/>
                </a:solidFill>
                <a:latin typeface="Calibri Light" panose="020F0302020204030204" pitchFamily="34" charset="0"/>
              </a:rPr>
              <a:t>WWW.DH-PARTNER.COM</a:t>
            </a:r>
          </a:p>
        </p:txBody>
      </p:sp>
      <p:grpSp>
        <p:nvGrpSpPr>
          <p:cNvPr id="39" name="Gruppieren 38"/>
          <p:cNvGrpSpPr/>
          <p:nvPr userDrawn="1"/>
        </p:nvGrpSpPr>
        <p:grpSpPr bwMode="gray">
          <a:xfrm>
            <a:off x="-275121" y="-278618"/>
            <a:ext cx="12781420" cy="7380820"/>
            <a:chOff x="-275121" y="-278618"/>
            <a:chExt cx="12781420" cy="7380820"/>
          </a:xfrm>
        </p:grpSpPr>
        <p:grpSp>
          <p:nvGrpSpPr>
            <p:cNvPr id="40" name="Gruppieren 39"/>
            <p:cNvGrpSpPr/>
            <p:nvPr userDrawn="1"/>
          </p:nvGrpSpPr>
          <p:grpSpPr bwMode="gray">
            <a:xfrm>
              <a:off x="768350" y="-278618"/>
              <a:ext cx="10801350" cy="7380820"/>
              <a:chOff x="768350" y="-278618"/>
              <a:chExt cx="10801350" cy="7380820"/>
            </a:xfrm>
          </p:grpSpPr>
          <p:cxnSp>
            <p:nvCxnSpPr>
              <p:cNvPr id="49" name="Gerade Verbindung 48"/>
              <p:cNvCxnSpPr/>
              <p:nvPr userDrawn="1"/>
            </p:nvCxnSpPr>
            <p:spPr bwMode="gray">
              <a:xfrm>
                <a:off x="768350" y="-242614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9"/>
              <p:cNvCxnSpPr/>
              <p:nvPr userDrawn="1"/>
            </p:nvCxnSpPr>
            <p:spPr bwMode="gray">
              <a:xfrm>
                <a:off x="6061075" y="-27861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/>
              <p:cNvCxnSpPr/>
              <p:nvPr userDrawn="1"/>
            </p:nvCxnSpPr>
            <p:spPr bwMode="gray">
              <a:xfrm>
                <a:off x="6276975" y="-27861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51"/>
              <p:cNvCxnSpPr/>
              <p:nvPr userDrawn="1"/>
            </p:nvCxnSpPr>
            <p:spPr bwMode="gray">
              <a:xfrm>
                <a:off x="11569700" y="-242614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52"/>
              <p:cNvCxnSpPr/>
              <p:nvPr userDrawn="1"/>
            </p:nvCxnSpPr>
            <p:spPr bwMode="gray">
              <a:xfrm>
                <a:off x="768350" y="6922182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/>
              <p:cNvCxnSpPr/>
              <p:nvPr userDrawn="1"/>
            </p:nvCxnSpPr>
            <p:spPr bwMode="gray">
              <a:xfrm>
                <a:off x="6061075" y="688617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/>
              <p:cNvCxnSpPr/>
              <p:nvPr userDrawn="1"/>
            </p:nvCxnSpPr>
            <p:spPr bwMode="gray">
              <a:xfrm>
                <a:off x="6276975" y="688617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/>
              <p:cNvCxnSpPr/>
              <p:nvPr userDrawn="1"/>
            </p:nvCxnSpPr>
            <p:spPr bwMode="gray">
              <a:xfrm>
                <a:off x="11569700" y="6922182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uppieren 40"/>
            <p:cNvGrpSpPr/>
            <p:nvPr userDrawn="1"/>
          </p:nvGrpSpPr>
          <p:grpSpPr bwMode="gray">
            <a:xfrm>
              <a:off x="-275121" y="1917626"/>
              <a:ext cx="216024" cy="4460950"/>
              <a:chOff x="-275121" y="1917626"/>
              <a:chExt cx="216024" cy="4460950"/>
            </a:xfrm>
          </p:grpSpPr>
          <p:cxnSp>
            <p:nvCxnSpPr>
              <p:cNvPr id="46" name="Gerade Verbindung 45"/>
              <p:cNvCxnSpPr/>
              <p:nvPr userDrawn="1"/>
            </p:nvCxnSpPr>
            <p:spPr bwMode="gray">
              <a:xfrm>
                <a:off x="-275121" y="191762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46"/>
              <p:cNvCxnSpPr/>
              <p:nvPr userDrawn="1"/>
            </p:nvCxnSpPr>
            <p:spPr bwMode="gray">
              <a:xfrm>
                <a:off x="-275121" y="234967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47"/>
              <p:cNvCxnSpPr/>
              <p:nvPr userDrawn="1"/>
            </p:nvCxnSpPr>
            <p:spPr bwMode="gray">
              <a:xfrm>
                <a:off x="-275121" y="637857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uppieren 41"/>
            <p:cNvGrpSpPr/>
            <p:nvPr userDrawn="1"/>
          </p:nvGrpSpPr>
          <p:grpSpPr bwMode="gray">
            <a:xfrm>
              <a:off x="12290275" y="1917626"/>
              <a:ext cx="216024" cy="4464496"/>
              <a:chOff x="-275121" y="1901826"/>
              <a:chExt cx="216024" cy="4464496"/>
            </a:xfrm>
          </p:grpSpPr>
          <p:cxnSp>
            <p:nvCxnSpPr>
              <p:cNvPr id="43" name="Gerade Verbindung 42"/>
              <p:cNvCxnSpPr/>
              <p:nvPr userDrawn="1"/>
            </p:nvCxnSpPr>
            <p:spPr bwMode="gray">
              <a:xfrm>
                <a:off x="-275121" y="190182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 userDrawn="1"/>
            </p:nvCxnSpPr>
            <p:spPr bwMode="gray">
              <a:xfrm>
                <a:off x="-275121" y="233387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 userDrawn="1"/>
            </p:nvCxnSpPr>
            <p:spPr bwMode="gray">
              <a:xfrm>
                <a:off x="-275121" y="6366322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Regieanweisung // Hilfslinien"/>
          <p:cNvSpPr txBox="1"/>
          <p:nvPr userDrawn="1"/>
        </p:nvSpPr>
        <p:spPr bwMode="gray">
          <a:xfrm rot="10800000" flipH="1" flipV="1">
            <a:off x="877006" y="-432000"/>
            <a:ext cx="10692693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Display guide lines above tab 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View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Display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Check if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guides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set</a:t>
            </a:r>
          </a:p>
        </p:txBody>
      </p:sp>
      <p:sp>
        <p:nvSpPr>
          <p:cNvPr id="58" name="Regieanweisung // Allgemein"/>
          <p:cNvSpPr txBox="1"/>
          <p:nvPr userDrawn="1"/>
        </p:nvSpPr>
        <p:spPr bwMode="gray">
          <a:xfrm rot="10800000" flipH="1" flipV="1">
            <a:off x="-2352000" y="684000"/>
            <a:ext cx="2208000" cy="108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Bring original format 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slide in front of tab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Slides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Reset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400" b="1" baseline="0" noProof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Change slide layout via tab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Slides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Layout</a:t>
            </a:r>
          </a:p>
        </p:txBody>
      </p:sp>
      <p:sp>
        <p:nvSpPr>
          <p:cNvPr id="59" name="Rechteck 58"/>
          <p:cNvSpPr/>
          <p:nvPr userDrawn="1"/>
        </p:nvSpPr>
        <p:spPr bwMode="gray">
          <a:xfrm rot="16200000">
            <a:off x="459872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14.80</a:t>
            </a:r>
          </a:p>
        </p:txBody>
      </p:sp>
      <p:sp>
        <p:nvSpPr>
          <p:cNvPr id="60" name="Rechteck 59"/>
          <p:cNvSpPr/>
          <p:nvPr userDrawn="1"/>
        </p:nvSpPr>
        <p:spPr bwMode="gray">
          <a:xfrm rot="16200000">
            <a:off x="11261223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15.20</a:t>
            </a:r>
          </a:p>
        </p:txBody>
      </p:sp>
      <p:sp>
        <p:nvSpPr>
          <p:cNvPr id="61" name="Rechteck 60"/>
          <p:cNvSpPr/>
          <p:nvPr userDrawn="1"/>
        </p:nvSpPr>
        <p:spPr bwMode="gray">
          <a:xfrm rot="16200000">
            <a:off x="5739897" y="-308478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0.10</a:t>
            </a:r>
          </a:p>
        </p:txBody>
      </p:sp>
      <p:sp>
        <p:nvSpPr>
          <p:cNvPr id="62" name="Rechteck 61"/>
          <p:cNvSpPr/>
          <p:nvPr userDrawn="1"/>
        </p:nvSpPr>
        <p:spPr bwMode="gray">
          <a:xfrm rot="16200000">
            <a:off x="5968497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0.50</a:t>
            </a:r>
          </a:p>
        </p:txBody>
      </p:sp>
      <p:sp>
        <p:nvSpPr>
          <p:cNvPr id="63" name="Rechteck 62"/>
          <p:cNvSpPr/>
          <p:nvPr userDrawn="1"/>
        </p:nvSpPr>
        <p:spPr bwMode="gray">
          <a:xfrm>
            <a:off x="12195175" y="1721793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4.20</a:t>
            </a:r>
          </a:p>
        </p:txBody>
      </p:sp>
      <p:sp>
        <p:nvSpPr>
          <p:cNvPr id="64" name="Rechteck 63"/>
          <p:cNvSpPr/>
          <p:nvPr userDrawn="1"/>
        </p:nvSpPr>
        <p:spPr bwMode="gray">
          <a:xfrm>
            <a:off x="12195175" y="2141872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3.00</a:t>
            </a:r>
          </a:p>
        </p:txBody>
      </p:sp>
      <p:sp>
        <p:nvSpPr>
          <p:cNvPr id="65" name="Rechteck 64"/>
          <p:cNvSpPr/>
          <p:nvPr userDrawn="1"/>
        </p:nvSpPr>
        <p:spPr bwMode="gray">
          <a:xfrm>
            <a:off x="12195175" y="6187430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noProof="0" dirty="0">
                <a:solidFill>
                  <a:schemeClr val="tx1"/>
                </a:solidFill>
              </a:rPr>
              <a:t>8.20</a:t>
            </a:r>
          </a:p>
        </p:txBody>
      </p:sp>
    </p:spTree>
    <p:extLst>
      <p:ext uri="{BB962C8B-B14F-4D97-AF65-F5344CB8AC3E}">
        <p14:creationId xmlns:p14="http://schemas.microsoft.com/office/powerpoint/2010/main" val="1103810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768349" y="743199"/>
            <a:ext cx="10801350" cy="454292"/>
          </a:xfrm>
        </p:spPr>
        <p:txBody>
          <a:bodyPr/>
          <a:lstStyle>
            <a:lvl1pPr>
              <a:defRPr/>
            </a:lvl1pPr>
          </a:lstStyle>
          <a:p>
            <a:r>
              <a:rPr lang="pl-PL" noProof="0" dirty="0"/>
              <a:t>Tytuł slajdu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r>
              <a:rPr lang="pl-PL" dirty="0"/>
              <a:t>Tekst pierwszego poziomu</a:t>
            </a:r>
            <a:endParaRPr lang="en-GB" dirty="0"/>
          </a:p>
          <a:p>
            <a:pPr lvl="1"/>
            <a:r>
              <a:rPr lang="pl-PL" dirty="0"/>
              <a:t>Tekst drugiego poziomu</a:t>
            </a:r>
            <a:endParaRPr lang="en-GB" dirty="0"/>
          </a:p>
          <a:p>
            <a:pPr lvl="2"/>
            <a:r>
              <a:rPr lang="pl-PL" dirty="0"/>
              <a:t>Tekst trzeciego poziomu</a:t>
            </a:r>
            <a:endParaRPr lang="en-GB" dirty="0"/>
          </a:p>
          <a:p>
            <a:pPr lvl="3"/>
            <a:r>
              <a:rPr lang="pl-PL" dirty="0"/>
              <a:t>Tekst czwartego poziomu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5A29FF-A44A-4AEE-8CB6-BAB3F0AE9E5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770156" y="1845618"/>
            <a:ext cx="10799545" cy="289545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bg1">
                    <a:lumMod val="65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3pPr>
            <a:lvl4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4pPr>
            <a:lvl5pPr marL="0" indent="0">
              <a:spcBef>
                <a:spcPts val="0"/>
              </a:spcBef>
              <a:buNone/>
              <a:defRPr b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pl-PL" noProof="0" dirty="0"/>
              <a:t>Podtytuł lub dodatkowe informacje</a:t>
            </a:r>
            <a:endParaRPr lang="en-GB" noProof="0" dirty="0"/>
          </a:p>
        </p:txBody>
      </p:sp>
      <p:sp>
        <p:nvSpPr>
          <p:cNvPr id="13" name="Regieanweisung // Listenebenen"/>
          <p:cNvSpPr txBox="1"/>
          <p:nvPr userDrawn="1"/>
        </p:nvSpPr>
        <p:spPr bwMode="gray">
          <a:xfrm rot="10800000" flipH="1" flipV="1">
            <a:off x="-1823999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Change text level via tab</a:t>
            </a:r>
            <a:br>
              <a:rPr lang="en-GB" sz="1800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Paragraph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</a:t>
            </a:r>
            <a:br>
              <a:rPr lang="en-GB" sz="1800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Decrease/Increase List Level</a:t>
            </a:r>
          </a:p>
        </p:txBody>
      </p:sp>
      <p:sp>
        <p:nvSpPr>
          <p:cNvPr id="15" name="Listenebenen erhöhen"/>
          <p:cNvSpPr txBox="1"/>
          <p:nvPr userDrawn="1"/>
        </p:nvSpPr>
        <p:spPr bwMode="gray">
          <a:xfrm rot="10800000" flipH="1" flipV="1">
            <a:off x="-1680768" y="3357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Increase List Level</a:t>
            </a:r>
          </a:p>
        </p:txBody>
      </p:sp>
      <p:sp>
        <p:nvSpPr>
          <p:cNvPr id="16" name="Listenebenen verringern"/>
          <p:cNvSpPr txBox="1"/>
          <p:nvPr userDrawn="1"/>
        </p:nvSpPr>
        <p:spPr bwMode="gray">
          <a:xfrm rot="10800000" flipH="1" flipV="1">
            <a:off x="-1680768" y="3681850"/>
            <a:ext cx="864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noProof="0" dirty="0">
                <a:solidFill>
                  <a:schemeClr val="tx1"/>
                </a:solidFill>
                <a:latin typeface="+mn-lt"/>
              </a:rPr>
              <a:t>Decrease List Level</a:t>
            </a:r>
          </a:p>
        </p:txBody>
      </p:sp>
      <p:pic>
        <p:nvPicPr>
          <p:cNvPr id="17" name="Bild Listenebenen erhöhe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3998" y="3375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Bild Listenebenen verringer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-683998" y="3699850"/>
            <a:ext cx="495003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gieanweisung // Fußzeile"/>
          <p:cNvSpPr txBox="1"/>
          <p:nvPr userDrawn="1"/>
        </p:nvSpPr>
        <p:spPr bwMode="gray">
          <a:xfrm rot="10800000" flipH="1" flipV="1">
            <a:off x="1440004" y="6966000"/>
            <a:ext cx="10031999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Show/hide footer via menu: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Insert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Text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57404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6997687" y="4124786"/>
            <a:ext cx="4968888" cy="997196"/>
          </a:xfrm>
        </p:spPr>
        <p:txBody>
          <a:bodyPr anchor="b" anchorCtr="0"/>
          <a:lstStyle>
            <a:lvl1pPr marL="0" indent="177800">
              <a:lnSpc>
                <a:spcPct val="90000"/>
              </a:lnSpc>
              <a:defRPr i="1"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PLACEHOLDER,</a:t>
            </a:r>
            <a:br>
              <a:rPr lang="en-GB" dirty="0"/>
            </a:br>
            <a:r>
              <a:rPr lang="en-GB" dirty="0"/>
              <a:t>TWO-LINES MAX.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01443" y="5446018"/>
            <a:ext cx="7165132" cy="43204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Subheading placeholder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01443" y="5878066"/>
            <a:ext cx="7165132" cy="55399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latin typeface="+mj-lt"/>
              </a:defRPr>
            </a:lvl2pPr>
            <a:lvl3pPr marL="0" indent="0">
              <a:spcBef>
                <a:spcPts val="0"/>
              </a:spcBef>
              <a:buNone/>
              <a:defRPr>
                <a:latin typeface="+mj-lt"/>
              </a:defRPr>
            </a:lvl3pPr>
            <a:lvl4pPr marL="0" indent="0">
              <a:spcBef>
                <a:spcPts val="0"/>
              </a:spcBef>
              <a:buNone/>
              <a:defRPr>
                <a:latin typeface="+mj-lt"/>
              </a:defRPr>
            </a:lvl4pPr>
            <a:lvl5pPr marL="0" indent="0">
              <a:spcBef>
                <a:spcPts val="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GB" dirty="0"/>
              <a:t>Place, Date</a:t>
            </a:r>
            <a:br>
              <a:rPr lang="en-GB" dirty="0"/>
            </a:br>
            <a:r>
              <a:rPr lang="en-GB" dirty="0"/>
              <a:t>Speaker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854" y="188913"/>
            <a:ext cx="1541721" cy="4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972C995D-C7BB-462C-B768-A80F4D5EAE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gray">
          <a:xfrm>
            <a:off x="1" y="493"/>
            <a:ext cx="10393020" cy="685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E86FCB2-EC59-44D4-8399-4C14FCA5083A}"/>
              </a:ext>
            </a:extLst>
          </p:cNvPr>
          <p:cNvSpPr/>
          <p:nvPr userDrawn="1"/>
        </p:nvSpPr>
        <p:spPr>
          <a:xfrm>
            <a:off x="11426179" y="6526138"/>
            <a:ext cx="432048" cy="28803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de-DE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6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6997687" y="4124786"/>
            <a:ext cx="4968888" cy="997196"/>
          </a:xfrm>
        </p:spPr>
        <p:txBody>
          <a:bodyPr anchor="b" anchorCtr="0"/>
          <a:lstStyle>
            <a:lvl1pPr marL="0" indent="177800">
              <a:lnSpc>
                <a:spcPct val="90000"/>
              </a:lnSpc>
              <a:defRPr i="1"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PLACEHOLDER,</a:t>
            </a:r>
            <a:br>
              <a:rPr lang="en-GB" dirty="0"/>
            </a:br>
            <a:r>
              <a:rPr lang="en-GB" dirty="0"/>
              <a:t>TWO-LINES MAX.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01443" y="5446018"/>
            <a:ext cx="7165132" cy="43204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Subheading placeholder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01443" y="5878066"/>
            <a:ext cx="7165132" cy="55399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latin typeface="+mj-lt"/>
              </a:defRPr>
            </a:lvl2pPr>
            <a:lvl3pPr marL="0" indent="0">
              <a:spcBef>
                <a:spcPts val="0"/>
              </a:spcBef>
              <a:buNone/>
              <a:defRPr>
                <a:latin typeface="+mj-lt"/>
              </a:defRPr>
            </a:lvl3pPr>
            <a:lvl4pPr marL="0" indent="0">
              <a:spcBef>
                <a:spcPts val="0"/>
              </a:spcBef>
              <a:buNone/>
              <a:defRPr>
                <a:latin typeface="+mj-lt"/>
              </a:defRPr>
            </a:lvl4pPr>
            <a:lvl5pPr marL="0" indent="0">
              <a:spcBef>
                <a:spcPts val="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GB" dirty="0"/>
              <a:t>Place, Date</a:t>
            </a:r>
            <a:br>
              <a:rPr lang="en-GB" dirty="0"/>
            </a:br>
            <a:r>
              <a:rPr lang="en-GB" dirty="0"/>
              <a:t>Speaker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854" y="188913"/>
            <a:ext cx="1541721" cy="4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9716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6997687" y="4124786"/>
            <a:ext cx="4968888" cy="997196"/>
          </a:xfrm>
        </p:spPr>
        <p:txBody>
          <a:bodyPr anchor="b" anchorCtr="0"/>
          <a:lstStyle>
            <a:lvl1pPr marL="0" indent="177800">
              <a:lnSpc>
                <a:spcPct val="90000"/>
              </a:lnSpc>
              <a:defRPr i="1"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PLACEHOLDER,</a:t>
            </a:r>
            <a:br>
              <a:rPr lang="en-GB" dirty="0"/>
            </a:br>
            <a:r>
              <a:rPr lang="en-GB" dirty="0"/>
              <a:t>TWO-LINES MAX.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01443" y="5446018"/>
            <a:ext cx="7165132" cy="43204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Subheading placeholder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01443" y="5878066"/>
            <a:ext cx="7165132" cy="55399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latin typeface="+mj-lt"/>
              </a:defRPr>
            </a:lvl2pPr>
            <a:lvl3pPr marL="0" indent="0">
              <a:spcBef>
                <a:spcPts val="0"/>
              </a:spcBef>
              <a:buNone/>
              <a:defRPr>
                <a:latin typeface="+mj-lt"/>
              </a:defRPr>
            </a:lvl3pPr>
            <a:lvl4pPr marL="0" indent="0">
              <a:spcBef>
                <a:spcPts val="0"/>
              </a:spcBef>
              <a:buNone/>
              <a:defRPr>
                <a:latin typeface="+mj-lt"/>
              </a:defRPr>
            </a:lvl4pPr>
            <a:lvl5pPr marL="0" indent="0">
              <a:spcBef>
                <a:spcPts val="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GB" dirty="0"/>
              <a:t>Place, Date</a:t>
            </a:r>
            <a:br>
              <a:rPr lang="en-GB" dirty="0"/>
            </a:br>
            <a:r>
              <a:rPr lang="en-GB" dirty="0"/>
              <a:t>Speaker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854" y="188913"/>
            <a:ext cx="1541721" cy="4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01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6997687" y="4124786"/>
            <a:ext cx="4968888" cy="997196"/>
          </a:xfrm>
        </p:spPr>
        <p:txBody>
          <a:bodyPr anchor="b" anchorCtr="0"/>
          <a:lstStyle>
            <a:lvl1pPr marL="0" indent="177800">
              <a:lnSpc>
                <a:spcPct val="90000"/>
              </a:lnSpc>
              <a:defRPr i="1" cap="all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TITLE PLACEHOLDER,</a:t>
            </a:r>
            <a:br>
              <a:rPr lang="en-GB" noProof="0" dirty="0"/>
            </a:br>
            <a:r>
              <a:rPr lang="en-GB" noProof="0" dirty="0"/>
              <a:t>TWO-LINES MAX.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801443" y="5446018"/>
            <a:ext cx="7165132" cy="432048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Subheading placeholder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4801443" y="5878066"/>
            <a:ext cx="7165132" cy="55399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latin typeface="+mj-lt"/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latin typeface="+mj-lt"/>
              </a:defRPr>
            </a:lvl2pPr>
            <a:lvl3pPr marL="0" indent="0">
              <a:spcBef>
                <a:spcPts val="0"/>
              </a:spcBef>
              <a:buNone/>
              <a:defRPr>
                <a:latin typeface="+mj-lt"/>
              </a:defRPr>
            </a:lvl3pPr>
            <a:lvl4pPr marL="0" indent="0">
              <a:spcBef>
                <a:spcPts val="0"/>
              </a:spcBef>
              <a:buNone/>
              <a:defRPr>
                <a:latin typeface="+mj-lt"/>
              </a:defRPr>
            </a:lvl4pPr>
            <a:lvl5pPr marL="0" indent="0">
              <a:spcBef>
                <a:spcPts val="0"/>
              </a:spcBef>
              <a:buNone/>
              <a:defRPr>
                <a:latin typeface="+mj-lt"/>
              </a:defRPr>
            </a:lvl5pPr>
          </a:lstStyle>
          <a:p>
            <a:pPr lvl="0"/>
            <a:r>
              <a:rPr lang="en-GB" noProof="0" dirty="0"/>
              <a:t>Place, Date</a:t>
            </a:r>
            <a:br>
              <a:rPr lang="en-GB" noProof="0" dirty="0"/>
            </a:br>
            <a:r>
              <a:rPr lang="en-GB" noProof="0" dirty="0"/>
              <a:t>Speaker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854" y="188913"/>
            <a:ext cx="1541721" cy="4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148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768350" y="743197"/>
            <a:ext cx="10801350" cy="454292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Agenda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5A29FF-A44A-4AEE-8CB6-BAB3F0AE9E5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24" hasCustomPrompt="1"/>
          </p:nvPr>
        </p:nvSpPr>
        <p:spPr>
          <a:xfrm>
            <a:off x="768350" y="1918345"/>
            <a:ext cx="900745" cy="684076"/>
          </a:xfrm>
          <a:solidFill>
            <a:schemeClr val="accent3"/>
          </a:solidFill>
        </p:spPr>
        <p:txBody>
          <a:bodyPr rIns="72000" anchor="ctr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21" name="Textplatzhalt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1885118" y="1916907"/>
            <a:ext cx="9684581" cy="684795"/>
          </a:xfrm>
        </p:spPr>
        <p:txBody>
          <a:bodyPr anchor="ctr" anchorCtr="0"/>
          <a:lstStyle>
            <a:lvl1pPr marL="0">
              <a:spcBef>
                <a:spcPts val="0"/>
              </a:spcBef>
              <a:buFontTx/>
              <a:buNone/>
              <a:defRPr sz="3200"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5pPr>
          </a:lstStyle>
          <a:p>
            <a:pPr lvl="0"/>
            <a:r>
              <a:rPr lang="en-GB" noProof="0" dirty="0"/>
              <a:t>Section name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31" hasCustomPrompt="1"/>
          </p:nvPr>
        </p:nvSpPr>
        <p:spPr>
          <a:xfrm>
            <a:off x="768350" y="2674429"/>
            <a:ext cx="900745" cy="684076"/>
          </a:xfrm>
          <a:solidFill>
            <a:schemeClr val="accent3"/>
          </a:solidFill>
        </p:spPr>
        <p:txBody>
          <a:bodyPr rIns="72000" anchor="ctr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23" name="Textplatzhalt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1885118" y="2673710"/>
            <a:ext cx="9684581" cy="684795"/>
          </a:xfrm>
        </p:spPr>
        <p:txBody>
          <a:bodyPr anchor="ctr" anchorCtr="0"/>
          <a:lstStyle>
            <a:lvl1pPr marL="0">
              <a:spcBef>
                <a:spcPts val="0"/>
              </a:spcBef>
              <a:buFontTx/>
              <a:buNone/>
              <a:defRPr sz="3200"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5pPr>
          </a:lstStyle>
          <a:p>
            <a:pPr lvl="0"/>
            <a:r>
              <a:rPr lang="en-GB" noProof="0" dirty="0"/>
              <a:t>Section name</a:t>
            </a:r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33" hasCustomPrompt="1"/>
          </p:nvPr>
        </p:nvSpPr>
        <p:spPr>
          <a:xfrm>
            <a:off x="768350" y="3430513"/>
            <a:ext cx="900745" cy="684076"/>
          </a:xfrm>
          <a:solidFill>
            <a:schemeClr val="accent3"/>
          </a:solidFill>
        </p:spPr>
        <p:txBody>
          <a:bodyPr rIns="72000" anchor="ctr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25" name="Textplatzhalt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1885118" y="3429794"/>
            <a:ext cx="9684581" cy="684795"/>
          </a:xfrm>
        </p:spPr>
        <p:txBody>
          <a:bodyPr anchor="ctr" anchorCtr="0"/>
          <a:lstStyle>
            <a:lvl1pPr marL="0">
              <a:spcBef>
                <a:spcPts val="0"/>
              </a:spcBef>
              <a:buFontTx/>
              <a:buNone/>
              <a:defRPr sz="3200"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5pPr>
          </a:lstStyle>
          <a:p>
            <a:pPr lvl="0"/>
            <a:r>
              <a:rPr lang="en-GB" noProof="0" dirty="0"/>
              <a:t>Section name</a:t>
            </a:r>
          </a:p>
        </p:txBody>
      </p:sp>
      <p:sp>
        <p:nvSpPr>
          <p:cNvPr id="26" name="Textplatzhalter 7"/>
          <p:cNvSpPr>
            <a:spLocks noGrp="1"/>
          </p:cNvSpPr>
          <p:nvPr>
            <p:ph type="body" sz="quarter" idx="35" hasCustomPrompt="1"/>
          </p:nvPr>
        </p:nvSpPr>
        <p:spPr>
          <a:xfrm>
            <a:off x="768350" y="4186597"/>
            <a:ext cx="900745" cy="684076"/>
          </a:xfrm>
          <a:solidFill>
            <a:schemeClr val="accent3"/>
          </a:solidFill>
        </p:spPr>
        <p:txBody>
          <a:bodyPr rIns="72000" anchor="ctr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885118" y="4185878"/>
            <a:ext cx="9684581" cy="684795"/>
          </a:xfrm>
        </p:spPr>
        <p:txBody>
          <a:bodyPr anchor="ctr" anchorCtr="0"/>
          <a:lstStyle>
            <a:lvl1pPr marL="0">
              <a:spcBef>
                <a:spcPts val="0"/>
              </a:spcBef>
              <a:buFontTx/>
              <a:buNone/>
              <a:defRPr sz="3200"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5pPr>
          </a:lstStyle>
          <a:p>
            <a:pPr lvl="0"/>
            <a:r>
              <a:rPr lang="en-GB" noProof="0" dirty="0"/>
              <a:t>Section name</a:t>
            </a:r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37" hasCustomPrompt="1"/>
          </p:nvPr>
        </p:nvSpPr>
        <p:spPr>
          <a:xfrm>
            <a:off x="768350" y="4942681"/>
            <a:ext cx="900745" cy="684076"/>
          </a:xfrm>
          <a:solidFill>
            <a:schemeClr val="accent3"/>
          </a:solidFill>
        </p:spPr>
        <p:txBody>
          <a:bodyPr rIns="72000" anchor="ctr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29" name="Textplatzhalter 26"/>
          <p:cNvSpPr>
            <a:spLocks noGrp="1"/>
          </p:cNvSpPr>
          <p:nvPr>
            <p:ph type="body" sz="quarter" idx="38" hasCustomPrompt="1"/>
          </p:nvPr>
        </p:nvSpPr>
        <p:spPr>
          <a:xfrm>
            <a:off x="1885118" y="4941962"/>
            <a:ext cx="9684581" cy="684795"/>
          </a:xfrm>
        </p:spPr>
        <p:txBody>
          <a:bodyPr anchor="ctr" anchorCtr="0"/>
          <a:lstStyle>
            <a:lvl1pPr marL="0">
              <a:spcBef>
                <a:spcPts val="0"/>
              </a:spcBef>
              <a:buFontTx/>
              <a:buNone/>
              <a:defRPr sz="3200"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5pPr>
          </a:lstStyle>
          <a:p>
            <a:pPr lvl="0"/>
            <a:r>
              <a:rPr lang="en-GB" noProof="0" dirty="0"/>
              <a:t>Section name</a:t>
            </a:r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39" hasCustomPrompt="1"/>
          </p:nvPr>
        </p:nvSpPr>
        <p:spPr>
          <a:xfrm>
            <a:off x="768350" y="5698765"/>
            <a:ext cx="900745" cy="684076"/>
          </a:xfrm>
          <a:solidFill>
            <a:schemeClr val="accent3"/>
          </a:solidFill>
        </p:spPr>
        <p:txBody>
          <a:bodyPr rIns="72000" anchor="ctr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1" name="Textplatzhalt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885118" y="5698046"/>
            <a:ext cx="9684581" cy="684795"/>
          </a:xfrm>
        </p:spPr>
        <p:txBody>
          <a:bodyPr anchor="ctr" anchorCtr="0"/>
          <a:lstStyle>
            <a:lvl1pPr marL="0">
              <a:spcBef>
                <a:spcPts val="0"/>
              </a:spcBef>
              <a:buFontTx/>
              <a:buNone/>
              <a:defRPr sz="3200"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5pPr>
          </a:lstStyle>
          <a:p>
            <a:pPr lvl="0"/>
            <a:r>
              <a:rPr lang="en-GB" noProof="0" dirty="0"/>
              <a:t>Section name</a:t>
            </a:r>
          </a:p>
        </p:txBody>
      </p:sp>
      <p:sp>
        <p:nvSpPr>
          <p:cNvPr id="18" name="Regieanweisung // Fußzeile"/>
          <p:cNvSpPr txBox="1"/>
          <p:nvPr userDrawn="1"/>
        </p:nvSpPr>
        <p:spPr>
          <a:xfrm rot="10800000" flipH="1" flipV="1">
            <a:off x="1440000" y="6966000"/>
            <a:ext cx="10032000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Show/hide footer via menu: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Insert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Text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16875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768350" y="743197"/>
            <a:ext cx="10801350" cy="454292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Agenda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5A29FF-A44A-4AEE-8CB6-BAB3F0AE9E5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0" name="Textplatzhalter 7"/>
          <p:cNvSpPr>
            <a:spLocks noGrp="1"/>
          </p:cNvSpPr>
          <p:nvPr>
            <p:ph type="body" sz="quarter" idx="24" hasCustomPrompt="1"/>
          </p:nvPr>
        </p:nvSpPr>
        <p:spPr>
          <a:xfrm>
            <a:off x="768351" y="1918345"/>
            <a:ext cx="757238" cy="684076"/>
          </a:xfrm>
          <a:noFill/>
        </p:spPr>
        <p:txBody>
          <a:bodyPr rIns="72000" anchor="ctr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accent3"/>
                </a:solidFill>
              </a:defRPr>
            </a:lvl1pPr>
            <a:lvl2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21" name="Textplatzhalt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1741488" y="1916907"/>
            <a:ext cx="9828211" cy="684795"/>
          </a:xfrm>
        </p:spPr>
        <p:txBody>
          <a:bodyPr anchor="ctr" anchorCtr="0"/>
          <a:lstStyle>
            <a:lvl1pPr marL="0">
              <a:spcBef>
                <a:spcPts val="0"/>
              </a:spcBef>
              <a:buFontTx/>
              <a:buNone/>
              <a:defRPr sz="3200"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5pPr>
          </a:lstStyle>
          <a:p>
            <a:pPr lvl="0"/>
            <a:r>
              <a:rPr lang="en-GB" noProof="0" dirty="0"/>
              <a:t>Section name</a:t>
            </a:r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31" hasCustomPrompt="1"/>
          </p:nvPr>
        </p:nvSpPr>
        <p:spPr>
          <a:xfrm>
            <a:off x="768351" y="2674429"/>
            <a:ext cx="757238" cy="684076"/>
          </a:xfrm>
          <a:noFill/>
        </p:spPr>
        <p:txBody>
          <a:bodyPr rIns="72000" anchor="ctr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accent3"/>
                </a:solidFill>
              </a:defRPr>
            </a:lvl1pPr>
            <a:lvl2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23" name="Textplatzhalt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1741488" y="2673710"/>
            <a:ext cx="9828211" cy="684795"/>
          </a:xfrm>
        </p:spPr>
        <p:txBody>
          <a:bodyPr anchor="ctr" anchorCtr="0"/>
          <a:lstStyle>
            <a:lvl1pPr marL="0">
              <a:spcBef>
                <a:spcPts val="0"/>
              </a:spcBef>
              <a:buFontTx/>
              <a:buNone/>
              <a:defRPr sz="3200"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5pPr>
          </a:lstStyle>
          <a:p>
            <a:pPr lvl="0"/>
            <a:r>
              <a:rPr lang="en-GB" noProof="0" dirty="0"/>
              <a:t>Section name</a:t>
            </a:r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33" hasCustomPrompt="1"/>
          </p:nvPr>
        </p:nvSpPr>
        <p:spPr>
          <a:xfrm>
            <a:off x="768351" y="3430513"/>
            <a:ext cx="757238" cy="684076"/>
          </a:xfrm>
          <a:noFill/>
        </p:spPr>
        <p:txBody>
          <a:bodyPr rIns="72000" anchor="ctr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accent3"/>
                </a:solidFill>
              </a:defRPr>
            </a:lvl1pPr>
            <a:lvl2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25" name="Textplatzhalt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1741488" y="3429794"/>
            <a:ext cx="9828211" cy="684795"/>
          </a:xfrm>
        </p:spPr>
        <p:txBody>
          <a:bodyPr anchor="ctr" anchorCtr="0"/>
          <a:lstStyle>
            <a:lvl1pPr marL="0">
              <a:spcBef>
                <a:spcPts val="0"/>
              </a:spcBef>
              <a:buFontTx/>
              <a:buNone/>
              <a:defRPr sz="3200"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5pPr>
          </a:lstStyle>
          <a:p>
            <a:pPr lvl="0"/>
            <a:r>
              <a:rPr lang="en-GB" noProof="0" dirty="0"/>
              <a:t>Section name</a:t>
            </a:r>
          </a:p>
        </p:txBody>
      </p:sp>
      <p:sp>
        <p:nvSpPr>
          <p:cNvPr id="26" name="Textplatzhalter 7"/>
          <p:cNvSpPr>
            <a:spLocks noGrp="1"/>
          </p:cNvSpPr>
          <p:nvPr>
            <p:ph type="body" sz="quarter" idx="35" hasCustomPrompt="1"/>
          </p:nvPr>
        </p:nvSpPr>
        <p:spPr>
          <a:xfrm>
            <a:off x="768351" y="4186597"/>
            <a:ext cx="757238" cy="684076"/>
          </a:xfrm>
          <a:noFill/>
        </p:spPr>
        <p:txBody>
          <a:bodyPr rIns="72000" anchor="ctr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accent3"/>
                </a:solidFill>
              </a:defRPr>
            </a:lvl1pPr>
            <a:lvl2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741488" y="4185878"/>
            <a:ext cx="9828211" cy="684795"/>
          </a:xfrm>
        </p:spPr>
        <p:txBody>
          <a:bodyPr anchor="ctr" anchorCtr="0"/>
          <a:lstStyle>
            <a:lvl1pPr marL="0">
              <a:spcBef>
                <a:spcPts val="0"/>
              </a:spcBef>
              <a:buFontTx/>
              <a:buNone/>
              <a:defRPr sz="3200"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5pPr>
          </a:lstStyle>
          <a:p>
            <a:pPr lvl="0"/>
            <a:r>
              <a:rPr lang="en-GB" noProof="0" dirty="0"/>
              <a:t>Section name</a:t>
            </a:r>
          </a:p>
        </p:txBody>
      </p:sp>
      <p:sp>
        <p:nvSpPr>
          <p:cNvPr id="28" name="Textplatzhalter 7"/>
          <p:cNvSpPr>
            <a:spLocks noGrp="1"/>
          </p:cNvSpPr>
          <p:nvPr>
            <p:ph type="body" sz="quarter" idx="37" hasCustomPrompt="1"/>
          </p:nvPr>
        </p:nvSpPr>
        <p:spPr>
          <a:xfrm>
            <a:off x="768351" y="4942681"/>
            <a:ext cx="757238" cy="684076"/>
          </a:xfrm>
          <a:noFill/>
        </p:spPr>
        <p:txBody>
          <a:bodyPr rIns="72000" anchor="ctr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accent3"/>
                </a:solidFill>
              </a:defRPr>
            </a:lvl1pPr>
            <a:lvl2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29" name="Textplatzhalter 26"/>
          <p:cNvSpPr>
            <a:spLocks noGrp="1"/>
          </p:cNvSpPr>
          <p:nvPr>
            <p:ph type="body" sz="quarter" idx="38" hasCustomPrompt="1"/>
          </p:nvPr>
        </p:nvSpPr>
        <p:spPr>
          <a:xfrm>
            <a:off x="1741488" y="4941962"/>
            <a:ext cx="9828211" cy="684795"/>
          </a:xfrm>
        </p:spPr>
        <p:txBody>
          <a:bodyPr anchor="ctr" anchorCtr="0"/>
          <a:lstStyle>
            <a:lvl1pPr marL="0">
              <a:spcBef>
                <a:spcPts val="0"/>
              </a:spcBef>
              <a:buFontTx/>
              <a:buNone/>
              <a:defRPr sz="3200"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5pPr>
          </a:lstStyle>
          <a:p>
            <a:pPr lvl="0"/>
            <a:r>
              <a:rPr lang="en-GB" noProof="0" dirty="0"/>
              <a:t>Section name</a:t>
            </a:r>
          </a:p>
        </p:txBody>
      </p:sp>
      <p:sp>
        <p:nvSpPr>
          <p:cNvPr id="30" name="Textplatzhalter 7"/>
          <p:cNvSpPr>
            <a:spLocks noGrp="1"/>
          </p:cNvSpPr>
          <p:nvPr>
            <p:ph type="body" sz="quarter" idx="39" hasCustomPrompt="1"/>
          </p:nvPr>
        </p:nvSpPr>
        <p:spPr>
          <a:xfrm>
            <a:off x="768351" y="5698765"/>
            <a:ext cx="757238" cy="684076"/>
          </a:xfrm>
          <a:noFill/>
        </p:spPr>
        <p:txBody>
          <a:bodyPr rIns="72000" anchor="ctr" anchorCtr="0"/>
          <a:lstStyle>
            <a:lvl1pPr marL="0" indent="0" algn="r">
              <a:spcBef>
                <a:spcPts val="0"/>
              </a:spcBef>
              <a:buFont typeface="Arial" panose="020B0604020202020204" pitchFamily="34" charset="0"/>
              <a:buNone/>
              <a:defRPr sz="3200">
                <a:solidFill>
                  <a:schemeClr val="accent3"/>
                </a:solidFill>
              </a:defRPr>
            </a:lvl1pPr>
            <a:lvl2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1" name="Textplatzhalt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741488" y="5698046"/>
            <a:ext cx="9828211" cy="684795"/>
          </a:xfrm>
        </p:spPr>
        <p:txBody>
          <a:bodyPr anchor="ctr" anchorCtr="0"/>
          <a:lstStyle>
            <a:lvl1pPr marL="0">
              <a:spcBef>
                <a:spcPts val="0"/>
              </a:spcBef>
              <a:buFontTx/>
              <a:buNone/>
              <a:defRPr sz="3200"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3200">
                <a:latin typeface="+mj-lt"/>
              </a:defRPr>
            </a:lvl5pPr>
          </a:lstStyle>
          <a:p>
            <a:pPr lvl="0"/>
            <a:r>
              <a:rPr lang="en-GB" noProof="0" dirty="0"/>
              <a:t>Section name</a:t>
            </a:r>
          </a:p>
        </p:txBody>
      </p:sp>
      <p:sp>
        <p:nvSpPr>
          <p:cNvPr id="18" name="Regieanweisung // Fußzeile"/>
          <p:cNvSpPr txBox="1"/>
          <p:nvPr userDrawn="1"/>
        </p:nvSpPr>
        <p:spPr>
          <a:xfrm rot="10800000" flipH="1" flipV="1">
            <a:off x="1440000" y="6966000"/>
            <a:ext cx="10032000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Show/hide footer via menu: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Insert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Text</a:t>
            </a: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855109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768350" y="981522"/>
            <a:ext cx="5113214" cy="1096903"/>
          </a:xfrm>
        </p:spPr>
        <p:txBody>
          <a:bodyPr anchor="t" anchorCtr="0">
            <a:spAutoFit/>
          </a:bodyPr>
          <a:lstStyle>
            <a:lvl1pPr algn="l">
              <a:defRPr sz="4400" b="0" cap="none" baseline="0"/>
            </a:lvl1pPr>
          </a:lstStyle>
          <a:p>
            <a:r>
              <a:rPr lang="en-GB" noProof="0" dirty="0"/>
              <a:t>Section name placeholder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2701205" y="3496280"/>
            <a:ext cx="3180358" cy="3677930"/>
          </a:xfrm>
        </p:spPr>
        <p:txBody>
          <a:bodyPr wrap="none" anchor="b">
            <a:spAutoFit/>
          </a:bodyPr>
          <a:lstStyle>
            <a:lvl1pPr marL="0" indent="0" algn="r">
              <a:buNone/>
              <a:defRPr sz="23900">
                <a:solidFill>
                  <a:schemeClr val="accent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061075" y="1052513"/>
            <a:ext cx="6134100" cy="5329237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 bIns="648000" anchor="ctr" anchorCtr="0"/>
          <a:lstStyle>
            <a:lvl1pPr algn="ctr">
              <a:defRPr b="1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23" name="Rechteck 22"/>
          <p:cNvSpPr/>
          <p:nvPr userDrawn="1"/>
        </p:nvSpPr>
        <p:spPr bwMode="gray">
          <a:xfrm>
            <a:off x="11569700" y="6490134"/>
            <a:ext cx="180515" cy="252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854" y="188913"/>
            <a:ext cx="1541721" cy="4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gieanweisung // Listenebenen"/>
          <p:cNvSpPr txBox="1"/>
          <p:nvPr userDrawn="1"/>
        </p:nvSpPr>
        <p:spPr bwMode="gray">
          <a:xfrm rot="10800000" flipH="1" flipV="1">
            <a:off x="12362283" y="2565850"/>
            <a:ext cx="1680000" cy="72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Insert image with </a:t>
            </a:r>
          </a:p>
          <a:p>
            <a:pPr indent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</a:pP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Edit image and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select appropriate image</a:t>
            </a:r>
            <a:br>
              <a:rPr lang="en-GB" noProof="0" dirty="0"/>
            </a:br>
            <a:r>
              <a:rPr lang="en-GB" sz="800" b="0" baseline="0" noProof="0" dirty="0">
                <a:solidFill>
                  <a:schemeClr val="tx1"/>
                </a:solidFill>
                <a:latin typeface="+mn-lt"/>
              </a:rPr>
              <a:t>section via</a:t>
            </a:r>
            <a:br>
              <a:rPr lang="en-GB" noProof="0" dirty="0"/>
            </a:br>
            <a:r>
              <a:rPr lang="en-GB" sz="800" b="1" baseline="0" noProof="0" dirty="0">
                <a:solidFill>
                  <a:schemeClr val="tx1"/>
                </a:solidFill>
                <a:latin typeface="+mn-lt"/>
              </a:rPr>
              <a:t>Format | Size | Crop</a:t>
            </a:r>
            <a:br>
              <a:rPr lang="en-GB" noProof="0" dirty="0"/>
            </a:br>
            <a:endParaRPr lang="en-GB" sz="800" b="0" baseline="0" noProof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3" name="Picture 2" descr="C:\Users\Josefine\Desktop\bild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190375" y="2590999"/>
            <a:ext cx="154719" cy="1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061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768350" y="743197"/>
            <a:ext cx="10801350" cy="45429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Slide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768350" y="2277666"/>
            <a:ext cx="10801350" cy="41040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First level running text</a:t>
            </a:r>
          </a:p>
          <a:p>
            <a:pPr lvl="1"/>
            <a:r>
              <a:rPr lang="en-GB" dirty="0"/>
              <a:t>Second level list</a:t>
            </a:r>
          </a:p>
          <a:p>
            <a:pPr lvl="2"/>
            <a:r>
              <a:rPr lang="en-GB" dirty="0"/>
              <a:t>Third level list</a:t>
            </a:r>
          </a:p>
          <a:p>
            <a:pPr lvl="3"/>
            <a:r>
              <a:rPr lang="en-GB" dirty="0"/>
              <a:t>Fourth level list</a:t>
            </a:r>
          </a:p>
          <a:p>
            <a:pPr lvl="4"/>
            <a:r>
              <a:rPr lang="en-GB" noProof="0" dirty="0"/>
              <a:t>Fifth level list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768350" y="6490134"/>
            <a:ext cx="10801350" cy="25202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569700" y="6490134"/>
            <a:ext cx="396874" cy="25202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85A29FF-A44A-4AEE-8CB6-BAB3F0AE9E5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cxnSp>
        <p:nvCxnSpPr>
          <p:cNvPr id="9" name="Gerade Verbindung 8"/>
          <p:cNvCxnSpPr/>
          <p:nvPr userDrawn="1"/>
        </p:nvCxnSpPr>
        <p:spPr bwMode="gray">
          <a:xfrm>
            <a:off x="11678207" y="6544140"/>
            <a:ext cx="0" cy="144016"/>
          </a:xfrm>
          <a:prstGeom prst="line">
            <a:avLst/>
          </a:prstGeom>
          <a:ln>
            <a:solidFill>
              <a:srgbClr val="6D6E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uppieren 33"/>
          <p:cNvGrpSpPr/>
          <p:nvPr userDrawn="1"/>
        </p:nvGrpSpPr>
        <p:grpSpPr bwMode="gray">
          <a:xfrm>
            <a:off x="-275121" y="-278618"/>
            <a:ext cx="12781420" cy="7380820"/>
            <a:chOff x="-275121" y="-278618"/>
            <a:chExt cx="12781420" cy="7380820"/>
          </a:xfrm>
        </p:grpSpPr>
        <p:grpSp>
          <p:nvGrpSpPr>
            <p:cNvPr id="35" name="Gruppieren 34"/>
            <p:cNvGrpSpPr/>
            <p:nvPr userDrawn="1"/>
          </p:nvGrpSpPr>
          <p:grpSpPr bwMode="gray">
            <a:xfrm>
              <a:off x="768350" y="-278618"/>
              <a:ext cx="10801350" cy="7380820"/>
              <a:chOff x="768350" y="-278618"/>
              <a:chExt cx="10801350" cy="7380820"/>
            </a:xfrm>
          </p:grpSpPr>
          <p:cxnSp>
            <p:nvCxnSpPr>
              <p:cNvPr id="50" name="Gerade Verbindung 49"/>
              <p:cNvCxnSpPr/>
              <p:nvPr userDrawn="1"/>
            </p:nvCxnSpPr>
            <p:spPr bwMode="gray">
              <a:xfrm>
                <a:off x="768350" y="-242614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50"/>
              <p:cNvCxnSpPr/>
              <p:nvPr userDrawn="1"/>
            </p:nvCxnSpPr>
            <p:spPr bwMode="gray">
              <a:xfrm>
                <a:off x="6061075" y="-27861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51"/>
              <p:cNvCxnSpPr/>
              <p:nvPr userDrawn="1"/>
            </p:nvCxnSpPr>
            <p:spPr bwMode="gray">
              <a:xfrm>
                <a:off x="6276975" y="-27861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52"/>
              <p:cNvCxnSpPr/>
              <p:nvPr userDrawn="1"/>
            </p:nvCxnSpPr>
            <p:spPr bwMode="gray">
              <a:xfrm>
                <a:off x="11569700" y="-242614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53"/>
              <p:cNvCxnSpPr/>
              <p:nvPr userDrawn="1"/>
            </p:nvCxnSpPr>
            <p:spPr bwMode="gray">
              <a:xfrm>
                <a:off x="768350" y="6922182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/>
              <p:cNvCxnSpPr/>
              <p:nvPr userDrawn="1"/>
            </p:nvCxnSpPr>
            <p:spPr bwMode="gray">
              <a:xfrm>
                <a:off x="6061075" y="688617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55"/>
              <p:cNvCxnSpPr/>
              <p:nvPr userDrawn="1"/>
            </p:nvCxnSpPr>
            <p:spPr bwMode="gray">
              <a:xfrm>
                <a:off x="6276975" y="6886178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 Verbindung 56"/>
              <p:cNvCxnSpPr/>
              <p:nvPr userDrawn="1"/>
            </p:nvCxnSpPr>
            <p:spPr bwMode="gray">
              <a:xfrm>
                <a:off x="11569700" y="6922182"/>
                <a:ext cx="0" cy="1800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uppieren 41"/>
            <p:cNvGrpSpPr/>
            <p:nvPr userDrawn="1"/>
          </p:nvGrpSpPr>
          <p:grpSpPr bwMode="gray">
            <a:xfrm>
              <a:off x="-275121" y="1917626"/>
              <a:ext cx="216024" cy="4460950"/>
              <a:chOff x="-275121" y="1917626"/>
              <a:chExt cx="216024" cy="4460950"/>
            </a:xfrm>
          </p:grpSpPr>
          <p:cxnSp>
            <p:nvCxnSpPr>
              <p:cNvPr id="47" name="Gerade Verbindung 46"/>
              <p:cNvCxnSpPr/>
              <p:nvPr userDrawn="1"/>
            </p:nvCxnSpPr>
            <p:spPr bwMode="gray">
              <a:xfrm>
                <a:off x="-275121" y="191762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47"/>
              <p:cNvCxnSpPr/>
              <p:nvPr userDrawn="1"/>
            </p:nvCxnSpPr>
            <p:spPr bwMode="gray">
              <a:xfrm>
                <a:off x="-275121" y="234967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 userDrawn="1"/>
            </p:nvCxnSpPr>
            <p:spPr bwMode="gray">
              <a:xfrm>
                <a:off x="-275121" y="637857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uppieren 42"/>
            <p:cNvGrpSpPr/>
            <p:nvPr userDrawn="1"/>
          </p:nvGrpSpPr>
          <p:grpSpPr bwMode="gray">
            <a:xfrm>
              <a:off x="12290275" y="1917626"/>
              <a:ext cx="216024" cy="4464496"/>
              <a:chOff x="-275121" y="1901826"/>
              <a:chExt cx="216024" cy="4464496"/>
            </a:xfrm>
          </p:grpSpPr>
          <p:cxnSp>
            <p:nvCxnSpPr>
              <p:cNvPr id="44" name="Gerade Verbindung 43"/>
              <p:cNvCxnSpPr/>
              <p:nvPr userDrawn="1"/>
            </p:nvCxnSpPr>
            <p:spPr bwMode="gray">
              <a:xfrm>
                <a:off x="-275121" y="1901826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44"/>
              <p:cNvCxnSpPr/>
              <p:nvPr userDrawn="1"/>
            </p:nvCxnSpPr>
            <p:spPr bwMode="gray">
              <a:xfrm>
                <a:off x="-275121" y="233387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/>
              <p:nvPr userDrawn="1"/>
            </p:nvCxnSpPr>
            <p:spPr bwMode="gray">
              <a:xfrm>
                <a:off x="-275121" y="6366322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" name="Regieanweisung // Hilfslinien"/>
          <p:cNvSpPr txBox="1"/>
          <p:nvPr userDrawn="1"/>
        </p:nvSpPr>
        <p:spPr bwMode="gray">
          <a:xfrm rot="10800000" flipH="1" flipV="1">
            <a:off x="877006" y="-432000"/>
            <a:ext cx="10692693" cy="324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dirty="0">
                <a:solidFill>
                  <a:schemeClr val="tx1"/>
                </a:solidFill>
                <a:latin typeface="+mn-lt"/>
              </a:rPr>
              <a:t>Display guide lines above tab </a:t>
            </a:r>
            <a:br>
              <a:rPr lang="en-GB" dirty="0"/>
            </a:br>
            <a:r>
              <a:rPr lang="en-GB" sz="800" b="1" baseline="0" dirty="0">
                <a:solidFill>
                  <a:schemeClr val="tx1"/>
                </a:solidFill>
                <a:latin typeface="+mn-lt"/>
              </a:rPr>
              <a:t>View</a:t>
            </a:r>
            <a:r>
              <a:rPr lang="en-GB" sz="800" b="0" baseline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dirty="0">
                <a:solidFill>
                  <a:schemeClr val="tx1"/>
                </a:solidFill>
                <a:latin typeface="+mn-lt"/>
              </a:rPr>
              <a:t>Display</a:t>
            </a:r>
            <a:r>
              <a:rPr lang="en-GB" sz="800" b="0" baseline="0" dirty="0">
                <a:solidFill>
                  <a:schemeClr val="tx1"/>
                </a:solidFill>
                <a:latin typeface="+mn-lt"/>
              </a:rPr>
              <a:t> | Check if </a:t>
            </a:r>
            <a:r>
              <a:rPr lang="en-GB" sz="800" b="1" baseline="0" dirty="0">
                <a:solidFill>
                  <a:schemeClr val="tx1"/>
                </a:solidFill>
                <a:latin typeface="+mn-lt"/>
              </a:rPr>
              <a:t>guides</a:t>
            </a:r>
            <a:r>
              <a:rPr lang="en-GB" sz="800" b="0" baseline="0" dirty="0">
                <a:solidFill>
                  <a:schemeClr val="tx1"/>
                </a:solidFill>
                <a:latin typeface="+mn-lt"/>
              </a:rPr>
              <a:t> set</a:t>
            </a:r>
          </a:p>
        </p:txBody>
      </p:sp>
      <p:sp>
        <p:nvSpPr>
          <p:cNvPr id="59" name="Regieanweisung // Allgemein"/>
          <p:cNvSpPr txBox="1"/>
          <p:nvPr userDrawn="1"/>
        </p:nvSpPr>
        <p:spPr bwMode="gray">
          <a:xfrm rot="10800000" flipH="1" flipV="1">
            <a:off x="-2352000" y="684000"/>
            <a:ext cx="2208000" cy="108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dirty="0">
                <a:solidFill>
                  <a:schemeClr val="tx1"/>
                </a:solidFill>
                <a:latin typeface="+mn-lt"/>
              </a:rPr>
              <a:t>Bring original format 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dirty="0">
                <a:solidFill>
                  <a:schemeClr val="tx1"/>
                </a:solidFill>
                <a:latin typeface="+mn-lt"/>
              </a:rPr>
              <a:t>slide in front of tab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1" baseline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dirty="0">
                <a:solidFill>
                  <a:schemeClr val="tx1"/>
                </a:solidFill>
                <a:latin typeface="+mn-lt"/>
              </a:rPr>
              <a:t>Slides</a:t>
            </a:r>
            <a:r>
              <a:rPr lang="en-GB" sz="800" b="0" baseline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dirty="0">
                <a:solidFill>
                  <a:schemeClr val="tx1"/>
                </a:solidFill>
                <a:latin typeface="+mn-lt"/>
              </a:rPr>
              <a:t>Reset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GB" sz="400" b="1" baseline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800" b="0" baseline="0" dirty="0">
                <a:solidFill>
                  <a:schemeClr val="tx1"/>
                </a:solidFill>
                <a:latin typeface="+mn-lt"/>
              </a:rPr>
              <a:t>Change slide layout via tab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baseline="0" dirty="0">
                <a:solidFill>
                  <a:schemeClr val="tx1"/>
                </a:solidFill>
                <a:latin typeface="+mn-lt"/>
              </a:rPr>
              <a:t>Home</a:t>
            </a:r>
            <a:r>
              <a:rPr lang="en-GB" sz="800" b="0" baseline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dirty="0">
                <a:solidFill>
                  <a:schemeClr val="tx1"/>
                </a:solidFill>
                <a:latin typeface="+mn-lt"/>
              </a:rPr>
              <a:t>Slides</a:t>
            </a:r>
            <a:r>
              <a:rPr lang="en-GB" sz="800" b="0" baseline="0" dirty="0">
                <a:solidFill>
                  <a:schemeClr val="tx1"/>
                </a:solidFill>
                <a:latin typeface="+mn-lt"/>
              </a:rPr>
              <a:t> | </a:t>
            </a:r>
            <a:r>
              <a:rPr lang="en-GB" sz="800" b="1" baseline="0" dirty="0">
                <a:solidFill>
                  <a:schemeClr val="tx1"/>
                </a:solidFill>
                <a:latin typeface="+mn-lt"/>
              </a:rPr>
              <a:t>Layout</a:t>
            </a:r>
          </a:p>
        </p:txBody>
      </p:sp>
      <p:sp>
        <p:nvSpPr>
          <p:cNvPr id="60" name="Rechteck 59"/>
          <p:cNvSpPr/>
          <p:nvPr userDrawn="1"/>
        </p:nvSpPr>
        <p:spPr bwMode="gray">
          <a:xfrm rot="16200000">
            <a:off x="459872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dirty="0">
                <a:solidFill>
                  <a:schemeClr val="tx1"/>
                </a:solidFill>
              </a:rPr>
              <a:t>14.80</a:t>
            </a:r>
          </a:p>
        </p:txBody>
      </p:sp>
      <p:sp>
        <p:nvSpPr>
          <p:cNvPr id="61" name="Rechteck 60"/>
          <p:cNvSpPr/>
          <p:nvPr userDrawn="1"/>
        </p:nvSpPr>
        <p:spPr bwMode="gray">
          <a:xfrm rot="16200000">
            <a:off x="11261223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dirty="0">
                <a:solidFill>
                  <a:schemeClr val="tx1"/>
                </a:solidFill>
              </a:rPr>
              <a:t>15.20</a:t>
            </a:r>
          </a:p>
        </p:txBody>
      </p:sp>
      <p:sp>
        <p:nvSpPr>
          <p:cNvPr id="62" name="Rechteck 61"/>
          <p:cNvSpPr/>
          <p:nvPr userDrawn="1"/>
        </p:nvSpPr>
        <p:spPr bwMode="gray">
          <a:xfrm rot="16200000">
            <a:off x="5739897" y="-308478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dirty="0">
                <a:solidFill>
                  <a:schemeClr val="tx1"/>
                </a:solidFill>
              </a:rPr>
              <a:t>0.10</a:t>
            </a:r>
          </a:p>
        </p:txBody>
      </p:sp>
      <p:sp>
        <p:nvSpPr>
          <p:cNvPr id="63" name="Rechteck 62"/>
          <p:cNvSpPr/>
          <p:nvPr userDrawn="1"/>
        </p:nvSpPr>
        <p:spPr bwMode="gray">
          <a:xfrm rot="16200000">
            <a:off x="5968497" y="-308477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dirty="0">
                <a:solidFill>
                  <a:schemeClr val="tx1"/>
                </a:solidFill>
              </a:rPr>
              <a:t>0.50</a:t>
            </a:r>
          </a:p>
        </p:txBody>
      </p:sp>
      <p:sp>
        <p:nvSpPr>
          <p:cNvPr id="64" name="Rechteck 63"/>
          <p:cNvSpPr/>
          <p:nvPr userDrawn="1"/>
        </p:nvSpPr>
        <p:spPr bwMode="gray">
          <a:xfrm>
            <a:off x="12195175" y="1721793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dirty="0">
                <a:solidFill>
                  <a:schemeClr val="tx1"/>
                </a:solidFill>
              </a:rPr>
              <a:t>4.20</a:t>
            </a:r>
          </a:p>
        </p:txBody>
      </p:sp>
      <p:sp>
        <p:nvSpPr>
          <p:cNvPr id="65" name="Rechteck 64"/>
          <p:cNvSpPr/>
          <p:nvPr userDrawn="1"/>
        </p:nvSpPr>
        <p:spPr bwMode="gray">
          <a:xfrm>
            <a:off x="12195175" y="2141872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dirty="0">
                <a:solidFill>
                  <a:schemeClr val="tx1"/>
                </a:solidFill>
              </a:rPr>
              <a:t>3.00</a:t>
            </a:r>
          </a:p>
        </p:txBody>
      </p:sp>
      <p:sp>
        <p:nvSpPr>
          <p:cNvPr id="66" name="Rechteck 65"/>
          <p:cNvSpPr/>
          <p:nvPr userDrawn="1"/>
        </p:nvSpPr>
        <p:spPr bwMode="gray">
          <a:xfrm>
            <a:off x="12195175" y="6187430"/>
            <a:ext cx="422635" cy="19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800" i="0" dirty="0">
                <a:solidFill>
                  <a:schemeClr val="tx1"/>
                </a:solidFill>
              </a:rPr>
              <a:t>8.20</a:t>
            </a:r>
          </a:p>
        </p:txBody>
      </p:sp>
    </p:spTree>
    <p:extLst>
      <p:ext uri="{BB962C8B-B14F-4D97-AF65-F5344CB8AC3E}">
        <p14:creationId xmlns:p14="http://schemas.microsoft.com/office/powerpoint/2010/main" val="392273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84" r:id="rId3"/>
    <p:sldLayoutId id="2147483682" r:id="rId4"/>
    <p:sldLayoutId id="2147483671" r:id="rId5"/>
    <p:sldLayoutId id="2147483672" r:id="rId6"/>
    <p:sldLayoutId id="2147483664" r:id="rId7"/>
    <p:sldLayoutId id="2147483665" r:id="rId8"/>
    <p:sldLayoutId id="2147483666" r:id="rId9"/>
    <p:sldLayoutId id="2147483650" r:id="rId10"/>
    <p:sldLayoutId id="2147483656" r:id="rId11"/>
    <p:sldLayoutId id="2147483669" r:id="rId12"/>
    <p:sldLayoutId id="2147483670" r:id="rId13"/>
    <p:sldLayoutId id="2147483674" r:id="rId14"/>
    <p:sldLayoutId id="2147483657" r:id="rId15"/>
    <p:sldLayoutId id="2147483658" r:id="rId16"/>
    <p:sldLayoutId id="2147483654" r:id="rId17"/>
    <p:sldLayoutId id="2147483655" r:id="rId18"/>
    <p:sldLayoutId id="2147483677" r:id="rId19"/>
    <p:sldLayoutId id="2147483678" r:id="rId20"/>
    <p:sldLayoutId id="2147483679" r:id="rId21"/>
    <p:sldLayoutId id="2147483680" r:id="rId22"/>
    <p:sldLayoutId id="2147483659" r:id="rId23"/>
    <p:sldLayoutId id="2147483687" r:id="rId24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1463" indent="-271463" algn="l" defTabSz="914400" rtl="0" eaLnBrk="1" latinLnBrk="0" hangingPunct="1">
        <a:spcBef>
          <a:spcPts val="400"/>
        </a:spcBef>
        <a:buClr>
          <a:schemeClr val="tx2"/>
        </a:buClr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spcBef>
          <a:spcPts val="400"/>
        </a:spcBef>
        <a:buClr>
          <a:schemeClr val="tx2"/>
        </a:buClr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spcBef>
          <a:spcPts val="400"/>
        </a:spcBef>
        <a:buClr>
          <a:schemeClr val="tx2"/>
        </a:buClr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spcBef>
          <a:spcPts val="400"/>
        </a:spcBef>
        <a:buClr>
          <a:schemeClr val="tx2"/>
        </a:buClr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20" userDrawn="1">
          <p15:clr>
            <a:srgbClr val="F26B43"/>
          </p15:clr>
        </p15:guide>
        <p15:guide id="2" pos="484" userDrawn="1">
          <p15:clr>
            <a:srgbClr val="F26B43"/>
          </p15:clr>
        </p15:guide>
        <p15:guide id="3" pos="3818" userDrawn="1">
          <p15:clr>
            <a:srgbClr val="F26B43"/>
          </p15:clr>
        </p15:guide>
        <p15:guide id="4" pos="3954" userDrawn="1">
          <p15:clr>
            <a:srgbClr val="F26B43"/>
          </p15:clr>
        </p15:guide>
        <p15:guide id="5" orient="horz" pos="1208" userDrawn="1">
          <p15:clr>
            <a:srgbClr val="F26B43"/>
          </p15:clr>
        </p15:guide>
        <p15:guide id="6" orient="horz" pos="1480" userDrawn="1">
          <p15:clr>
            <a:srgbClr val="F26B43"/>
          </p15:clr>
        </p15:guide>
        <p15:guide id="7" pos="7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12" Type="http://schemas.openxmlformats.org/officeDocument/2006/relationships/customXml" Target="../ink/ink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2.xm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34.pn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mailto:a.mazur@dhpolska.pl" TargetMode="External"/><Relationship Id="rId4" Type="http://schemas.openxmlformats.org/officeDocument/2006/relationships/hyperlink" Target="mailto:adam.mazur@dh-partner.com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ctrTitle"/>
          </p:nvPr>
        </p:nvSpPr>
        <p:spPr>
          <a:xfrm>
            <a:off x="7249715" y="4814320"/>
            <a:ext cx="4536504" cy="1495794"/>
          </a:xfrm>
        </p:spPr>
        <p:txBody>
          <a:bodyPr/>
          <a:lstStyle/>
          <a:p>
            <a:pPr algn="r"/>
            <a:r>
              <a:rPr lang="pl-PL" i="0" dirty="0"/>
              <a:t>Przeciwpożarowy wyłącznik prądu</a:t>
            </a:r>
            <a:br>
              <a:rPr lang="pl-PL" i="0" dirty="0"/>
            </a:br>
            <a:r>
              <a:rPr lang="pl-PL" i="0" dirty="0"/>
              <a:t>DH-PWP-1</a:t>
            </a:r>
            <a:endParaRPr lang="en-GB" i="0" dirty="0"/>
          </a:p>
        </p:txBody>
      </p:sp>
    </p:spTree>
    <p:extLst>
      <p:ext uri="{BB962C8B-B14F-4D97-AF65-F5344CB8AC3E}">
        <p14:creationId xmlns:p14="http://schemas.microsoft.com/office/powerpoint/2010/main" val="1224849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CCE14-A3B1-BB9F-E35B-9D7DE9A09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05EDE7C-4312-2459-B254-AB286095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9</a:t>
            </a:fld>
            <a:endParaRPr lang="en-GB" noProof="0" dirty="0"/>
          </a:p>
        </p:txBody>
      </p:sp>
      <p:sp>
        <p:nvSpPr>
          <p:cNvPr id="5" name="Symbol zastępczy zawartości 14">
            <a:extLst>
              <a:ext uri="{FF2B5EF4-FFF2-40B4-BE49-F238E27FC236}">
                <a16:creationId xmlns:a16="http://schemas.microsoft.com/office/drawing/2014/main" id="{53EA8CC6-97B7-5726-62F0-9B5B04C43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19" y="1494537"/>
            <a:ext cx="10883901" cy="1524000"/>
          </a:xfrm>
        </p:spPr>
        <p:txBody>
          <a:bodyPr/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 dniem 1 Styczeń 2021roku weszły w życie zapisy </a:t>
            </a:r>
            <a:r>
              <a:rPr lang="pl-P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„</a:t>
            </a:r>
            <a:r>
              <a:rPr lang="pl-PL" sz="18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Rozporządzenia Ministra Infrastruktury i Budownictwa z dnia 16 listopad 2016r w sprawie sposobu deklarowania właściwości użytkowych wyrobów budowlanych oraz sposobu znakowania ich znakiem budowlanym (Dz.U. z 2016 roku poz. 1966)”</a:t>
            </a:r>
            <a:r>
              <a:rPr lang="pl-P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 której ustawodawca zakwalifikował Pożarowy Wyłącznik Prądu do grupy [10] „Stałe Urządzenia Przeciwpożarowe” oraz objął go systemem „Krajowego Systemu Oceny i Weryfikacji Stałości Właściwości Użytkowych”.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6" name="Symbol zastępczy zawartości 14">
            <a:extLst>
              <a:ext uri="{FF2B5EF4-FFF2-40B4-BE49-F238E27FC236}">
                <a16:creationId xmlns:a16="http://schemas.microsoft.com/office/drawing/2014/main" id="{2A845045-7864-57CB-235B-025167C8CF2D}"/>
              </a:ext>
            </a:extLst>
          </p:cNvPr>
          <p:cNvSpPr txBox="1">
            <a:spLocks/>
          </p:cNvSpPr>
          <p:nvPr/>
        </p:nvSpPr>
        <p:spPr bwMode="gray">
          <a:xfrm>
            <a:off x="583118" y="3345752"/>
            <a:ext cx="10883901" cy="990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pl-PL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Obowiązek stosowania przeciwpożarowego wyłącznika prądu (PWP) wynika </a:t>
            </a:r>
            <a:r>
              <a:rPr lang="pl-PL" b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 </a:t>
            </a:r>
            <a:r>
              <a:rPr lang="pl-P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§ 2 ust.1 pkt 9 Rozporządzenia MSWiA z 7 czerwca 2010r 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 sprawie ochrony przeciwpożarowej budynków, innych obiektów budowlanych i terenów (Dz.U. z 2019 Nr 109, </a:t>
            </a:r>
            <a:r>
              <a:rPr lang="pl-PL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poz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719 z późniejszymi zmianami)</a:t>
            </a:r>
            <a:r>
              <a:rPr lang="pl-PL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7C76A5F4-8B7F-5414-6DD7-03D5A2BC27FF}"/>
              </a:ext>
            </a:extLst>
          </p:cNvPr>
          <p:cNvSpPr txBox="1">
            <a:spLocks/>
          </p:cNvSpPr>
          <p:nvPr/>
        </p:nvSpPr>
        <p:spPr bwMode="gray">
          <a:xfrm>
            <a:off x="768349" y="333450"/>
            <a:ext cx="10801350" cy="67031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DH-PWP-1</a:t>
            </a:r>
            <a:br>
              <a:rPr lang="pl-PL"/>
            </a:br>
            <a:r>
              <a:rPr lang="pl-PL" sz="1800"/>
              <a:t>Przeciwpożarowy wyłącznik prądu: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73307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40F13-E147-663B-0449-C96F34A74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7575D2-013C-F05D-6A94-01C086C04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49" y="333450"/>
            <a:ext cx="10801350" cy="670312"/>
          </a:xfrm>
        </p:spPr>
        <p:txBody>
          <a:bodyPr/>
          <a:lstStyle/>
          <a:p>
            <a:r>
              <a:rPr lang="pl-PL" dirty="0"/>
              <a:t>DH-PWP-1</a:t>
            </a:r>
            <a:br>
              <a:rPr lang="pl-PL" dirty="0"/>
            </a:br>
            <a:r>
              <a:rPr lang="pl-PL" sz="1800" dirty="0"/>
              <a:t>Przeciwpożarowy wyłącznik prądu: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C78449-F0CE-D8FB-F7C8-42566FF48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6" name="Symbol zastępczy zawartości 14">
            <a:extLst>
              <a:ext uri="{FF2B5EF4-FFF2-40B4-BE49-F238E27FC236}">
                <a16:creationId xmlns:a16="http://schemas.microsoft.com/office/drawing/2014/main" id="{8790460F-DA05-4FED-7FE4-D06AA50D34A6}"/>
              </a:ext>
            </a:extLst>
          </p:cNvPr>
          <p:cNvSpPr txBox="1">
            <a:spLocks/>
          </p:cNvSpPr>
          <p:nvPr/>
        </p:nvSpPr>
        <p:spPr bwMode="gray">
          <a:xfrm>
            <a:off x="653909" y="1989634"/>
            <a:ext cx="10883901" cy="1143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§ 1</a:t>
            </a:r>
            <a:r>
              <a:rPr lang="pl-PL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83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pkt. 2 „</a:t>
            </a:r>
            <a:r>
              <a:rPr lang="pl-PL" b="1" dirty="0"/>
              <a:t>Przeciwpożarowy wyłącznik prądu, odcinający dopływ prądu do wszystkich obwodów, z wyjątkiem obwodów za-</a:t>
            </a:r>
            <a:r>
              <a:rPr lang="pl-PL" b="1" dirty="0" err="1"/>
              <a:t>silających</a:t>
            </a:r>
            <a:r>
              <a:rPr lang="pl-PL" b="1" dirty="0"/>
              <a:t> instalacje i urządzenia, których funkcjonowanie jest niezbędne podczas pożaru</a:t>
            </a:r>
            <a:r>
              <a:rPr lang="pl-PL" dirty="0"/>
              <a:t>, należy stosować w strefach po-żarowych o kubaturze przekraczającej 1000 m3 lub zawierających strefy zagrożone wybuchem.”</a:t>
            </a:r>
            <a:endParaRPr lang="pl-P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14">
            <a:extLst>
              <a:ext uri="{FF2B5EF4-FFF2-40B4-BE49-F238E27FC236}">
                <a16:creationId xmlns:a16="http://schemas.microsoft.com/office/drawing/2014/main" id="{C9B74E7B-2E8F-48C0-4BA6-D2671FC38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37" y="1269554"/>
            <a:ext cx="10801350" cy="72008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</a:t>
            </a:r>
            <a:r>
              <a:rPr lang="pl-PL" sz="2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ozporządzenie Ministra Infrastruktury w sprawie warunków technicznych, jakim powinny odpowiadać budynki i ich usytuowanie:</a:t>
            </a:r>
          </a:p>
        </p:txBody>
      </p:sp>
      <p:sp>
        <p:nvSpPr>
          <p:cNvPr id="9" name="Symbol zastępczy zawartości 14">
            <a:extLst>
              <a:ext uri="{FF2B5EF4-FFF2-40B4-BE49-F238E27FC236}">
                <a16:creationId xmlns:a16="http://schemas.microsoft.com/office/drawing/2014/main" id="{A11E185C-84F0-BEFE-E3BE-323BD9A84C88}"/>
              </a:ext>
            </a:extLst>
          </p:cNvPr>
          <p:cNvSpPr txBox="1">
            <a:spLocks/>
          </p:cNvSpPr>
          <p:nvPr/>
        </p:nvSpPr>
        <p:spPr bwMode="gray">
          <a:xfrm>
            <a:off x="634239" y="3213770"/>
            <a:ext cx="10883901" cy="1143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§ 212 pkt. 9 „</a:t>
            </a:r>
            <a:r>
              <a:rPr lang="pl-P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Pomieszczenia, w których są umieszczone 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przeciwpożarowe zbiorniki wody lub innych środków gaśniczych, pompy wodne instalacji przeciwpożarowych, maszynownie wentylacji do celów przeciwpożarowych oraz </a:t>
            </a:r>
            <a:r>
              <a:rPr lang="pl-P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rozdzielnie elektryczne, zasilające, niezbędne podczas pożaru, instalacje i urządzenia, powinny stanowić odrębną strefę pożarową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10" name="Symbol zastępczy zawartości 14">
            <a:extLst>
              <a:ext uri="{FF2B5EF4-FFF2-40B4-BE49-F238E27FC236}">
                <a16:creationId xmlns:a16="http://schemas.microsoft.com/office/drawing/2014/main" id="{B4816DD2-B4DD-116B-D3F6-ACD208653AF6}"/>
              </a:ext>
            </a:extLst>
          </p:cNvPr>
          <p:cNvSpPr txBox="1">
            <a:spLocks/>
          </p:cNvSpPr>
          <p:nvPr/>
        </p:nvSpPr>
        <p:spPr bwMode="gray">
          <a:xfrm>
            <a:off x="655635" y="4509914"/>
            <a:ext cx="10883901" cy="1143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§ </a:t>
            </a:r>
            <a:r>
              <a:rPr lang="pl-PL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187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pkt. 3 „Przewody i kable elektryczne oraz światłowodowe wraz z ich zamocowaniami, zwane dalej „zes</a:t>
            </a:r>
            <a:r>
              <a:rPr lang="pl-PL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połami kablowymi”, stosowane w systemach zasilania i sterowania urządzeniami służącymi ochronie przeciwpożarowej, powinny zapewniać ciągłość dostawy energii elektrycznej lub przekazu sygnału przez czas wymagany do uruchomienia i działania urządzenia (…)”</a:t>
            </a:r>
            <a:endParaRPr lang="pl-P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83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137C3-EEF8-BDD8-1EB4-2E28FD4B1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FB22D5-EAD3-EEBA-AB43-D57D5099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49" y="333450"/>
            <a:ext cx="10801350" cy="670312"/>
          </a:xfrm>
        </p:spPr>
        <p:txBody>
          <a:bodyPr/>
          <a:lstStyle/>
          <a:p>
            <a:r>
              <a:rPr lang="pl-PL" dirty="0"/>
              <a:t>DH-PWP-1</a:t>
            </a:r>
            <a:br>
              <a:rPr lang="pl-PL" dirty="0"/>
            </a:br>
            <a:r>
              <a:rPr lang="pl-PL" sz="1800" dirty="0"/>
              <a:t>Przeciwpożarowy wyłącznik prądu: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30CB729-9816-4768-868E-FD4B07D69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11</a:t>
            </a:fld>
            <a:endParaRPr lang="en-GB" noProof="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659B9CD-FF6D-21E9-9668-BBD06E534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99" y="1071017"/>
            <a:ext cx="10986530" cy="548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04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0F597-C786-7CFB-D1A0-CCF6CCFE6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900C21-BF7F-33F9-5E2C-7FB41ED5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49" y="333450"/>
            <a:ext cx="10801350" cy="670312"/>
          </a:xfrm>
        </p:spPr>
        <p:txBody>
          <a:bodyPr/>
          <a:lstStyle/>
          <a:p>
            <a:r>
              <a:rPr lang="pl-PL" dirty="0"/>
              <a:t>DH-PWP-1</a:t>
            </a:r>
            <a:br>
              <a:rPr lang="pl-PL" dirty="0"/>
            </a:br>
            <a:r>
              <a:rPr lang="pl-PL" sz="1800" dirty="0"/>
              <a:t>Przeciwpożarowy wyłącznik prądu: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8F82F3-2554-44CB-FCF6-74FE2FD7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12</a:t>
            </a:fld>
            <a:endParaRPr lang="en-GB" noProof="0" dirty="0"/>
          </a:p>
        </p:txBody>
      </p:sp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4EAF1F7A-A698-73B0-7126-BAD80CD43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264939" y="1174999"/>
            <a:ext cx="10754558" cy="553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80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0F8EC-F9DA-039E-5E6C-1A0DCECFC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5EEBD3-5647-B00A-ED3B-537202FF4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49" y="333450"/>
            <a:ext cx="10801350" cy="670312"/>
          </a:xfrm>
        </p:spPr>
        <p:txBody>
          <a:bodyPr/>
          <a:lstStyle/>
          <a:p>
            <a:r>
              <a:rPr lang="pl-PL" dirty="0"/>
              <a:t>DH-PWP-1</a:t>
            </a:r>
            <a:br>
              <a:rPr lang="pl-PL" dirty="0"/>
            </a:br>
            <a:r>
              <a:rPr lang="pl-PL" sz="1800" dirty="0"/>
              <a:t>Przeciwpożarowy wyłącznik prądu: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E78279C-27D1-5C88-5B96-F6A449DE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13</a:t>
            </a:fld>
            <a:endParaRPr lang="en-GB" noProof="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D058562-ADE0-6798-EAB5-15A06ABED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47" y="1067551"/>
            <a:ext cx="10478962" cy="545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83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F3247-E9C0-0CCF-0092-298833EF2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300E27-B369-9209-CB02-5CB18E623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49" y="333450"/>
            <a:ext cx="10801350" cy="670312"/>
          </a:xfrm>
        </p:spPr>
        <p:txBody>
          <a:bodyPr/>
          <a:lstStyle/>
          <a:p>
            <a:r>
              <a:rPr lang="pl-PL" dirty="0"/>
              <a:t>DH-PWP-1</a:t>
            </a:r>
            <a:br>
              <a:rPr lang="pl-PL" dirty="0"/>
            </a:br>
            <a:r>
              <a:rPr lang="pl-PL" sz="1800" dirty="0"/>
              <a:t>Przeciwpożarowy wyłącznik prądu: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5E92376-6633-B2AC-9CB4-7508D773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14</a:t>
            </a:fld>
            <a:endParaRPr lang="en-GB" noProof="0" dirty="0"/>
          </a:p>
        </p:txBody>
      </p:sp>
      <p:sp>
        <p:nvSpPr>
          <p:cNvPr id="6" name="Symbol zastępczy zawartości 14">
            <a:extLst>
              <a:ext uri="{FF2B5EF4-FFF2-40B4-BE49-F238E27FC236}">
                <a16:creationId xmlns:a16="http://schemas.microsoft.com/office/drawing/2014/main" id="{1F95EAC6-6048-B48A-3C87-1744FC4DF0A3}"/>
              </a:ext>
            </a:extLst>
          </p:cNvPr>
          <p:cNvSpPr txBox="1">
            <a:spLocks/>
          </p:cNvSpPr>
          <p:nvPr/>
        </p:nvSpPr>
        <p:spPr bwMode="gray">
          <a:xfrm>
            <a:off x="653909" y="1989634"/>
            <a:ext cx="10883901" cy="1143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§ 1</a:t>
            </a:r>
            <a:r>
              <a:rPr lang="pl-PL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83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pkt. 2 „</a:t>
            </a:r>
            <a:r>
              <a:rPr lang="pl-PL" b="1" dirty="0"/>
              <a:t>Przeciwpożarowy wyłącznik prądu, odcinający dopływ prądu do wszystkich obwodów, z wyjątkiem obwodów za-</a:t>
            </a:r>
            <a:r>
              <a:rPr lang="pl-PL" b="1" dirty="0" err="1"/>
              <a:t>silających</a:t>
            </a:r>
            <a:r>
              <a:rPr lang="pl-PL" b="1" dirty="0"/>
              <a:t> instalacje i urządzenia, których funkcjonowanie jest niezbędne podczas pożaru</a:t>
            </a:r>
            <a:r>
              <a:rPr lang="pl-PL" dirty="0"/>
              <a:t>, należy stosować w strefach po-żarowych o kubaturze przekraczającej 1000 m3 lub zawierających strefy zagrożone wybuchem.”</a:t>
            </a:r>
            <a:endParaRPr lang="pl-P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14">
            <a:extLst>
              <a:ext uri="{FF2B5EF4-FFF2-40B4-BE49-F238E27FC236}">
                <a16:creationId xmlns:a16="http://schemas.microsoft.com/office/drawing/2014/main" id="{3DE11F96-93B2-F4FA-F77A-B422321A2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37" y="1269554"/>
            <a:ext cx="10801350" cy="72008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</a:t>
            </a:r>
            <a:r>
              <a:rPr lang="pl-PL" sz="2000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ozporządzenie Ministra Infrastruktury w sprawie warunków technicznych, jakim powinny odpowiadać budynki i ich usytuowanie:</a:t>
            </a:r>
          </a:p>
        </p:txBody>
      </p:sp>
      <p:sp>
        <p:nvSpPr>
          <p:cNvPr id="9" name="Symbol zastępczy zawartości 14">
            <a:extLst>
              <a:ext uri="{FF2B5EF4-FFF2-40B4-BE49-F238E27FC236}">
                <a16:creationId xmlns:a16="http://schemas.microsoft.com/office/drawing/2014/main" id="{ED0DD62F-CE4F-7777-B5E4-13CAC8D12296}"/>
              </a:ext>
            </a:extLst>
          </p:cNvPr>
          <p:cNvSpPr txBox="1">
            <a:spLocks/>
          </p:cNvSpPr>
          <p:nvPr/>
        </p:nvSpPr>
        <p:spPr bwMode="gray">
          <a:xfrm>
            <a:off x="634239" y="3213770"/>
            <a:ext cx="10883901" cy="1143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§ 212 pkt. 9 „</a:t>
            </a:r>
            <a:r>
              <a:rPr lang="pl-P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Pomieszczenia, w których są umieszczone 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przeciwpożarowe zbiorniki wody lub innych środków gaśniczych, pompy wodne instalacji przeciwpożarowych, maszynownie wentylacji do celów przeciwpożarowych oraz </a:t>
            </a:r>
            <a:r>
              <a:rPr lang="pl-P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rozdzielnie elektryczne, zasilające, niezbędne podczas pożaru, instalacje i urządzenia, powinny stanowić odrębną strefę pożarową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10" name="Symbol zastępczy zawartości 14">
            <a:extLst>
              <a:ext uri="{FF2B5EF4-FFF2-40B4-BE49-F238E27FC236}">
                <a16:creationId xmlns:a16="http://schemas.microsoft.com/office/drawing/2014/main" id="{FEFF55D4-4D76-C635-2D78-DBB0D28FC601}"/>
              </a:ext>
            </a:extLst>
          </p:cNvPr>
          <p:cNvSpPr txBox="1">
            <a:spLocks/>
          </p:cNvSpPr>
          <p:nvPr/>
        </p:nvSpPr>
        <p:spPr bwMode="gray">
          <a:xfrm>
            <a:off x="655635" y="4509914"/>
            <a:ext cx="10883901" cy="1143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§ </a:t>
            </a:r>
            <a:r>
              <a:rPr lang="pl-PL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187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pkt. 3 „Przewody i kable elektryczne oraz światłowodowe wraz z ich zamocowaniami, zwane dalej „zes</a:t>
            </a:r>
            <a:r>
              <a:rPr lang="pl-PL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połami kablowymi”, stosowane w systemach zasilania i sterowania urządzeniami służącymi ochronie przeciwpożarowej, powinny zapewniać ciągłość dostawy energii elektrycznej lub przekazu sygnału przez czas wymagany do uruchomienia i działania urządzenia (…)”</a:t>
            </a:r>
            <a:endParaRPr lang="pl-P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ymbol zastępczy zawartości 14">
            <a:extLst>
              <a:ext uri="{FF2B5EF4-FFF2-40B4-BE49-F238E27FC236}">
                <a16:creationId xmlns:a16="http://schemas.microsoft.com/office/drawing/2014/main" id="{C6E51BB3-E6E7-087A-806A-78EB37059957}"/>
              </a:ext>
            </a:extLst>
          </p:cNvPr>
          <p:cNvSpPr txBox="1">
            <a:spLocks/>
          </p:cNvSpPr>
          <p:nvPr/>
        </p:nvSpPr>
        <p:spPr bwMode="gray">
          <a:xfrm>
            <a:off x="655634" y="5783865"/>
            <a:ext cx="10883901" cy="7063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§ 183 pkt. 3 „Przeciwpożarowy wyłącznik prądu powinien być umieszczony w pobliżu </a:t>
            </a:r>
            <a:r>
              <a:rPr lang="pl-P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głównego wejścia do obiektu lub złącza i odpowiednio oznakowany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.”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pl-P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3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F0537-71D5-8F0E-439F-E1457B8D6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DF0170-C6A6-075D-037D-0657096D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49" y="333450"/>
            <a:ext cx="10801350" cy="670312"/>
          </a:xfrm>
        </p:spPr>
        <p:txBody>
          <a:bodyPr/>
          <a:lstStyle/>
          <a:p>
            <a:r>
              <a:rPr lang="pl-PL" dirty="0"/>
              <a:t>DH-PWP-1</a:t>
            </a:r>
            <a:br>
              <a:rPr lang="pl-PL" dirty="0"/>
            </a:br>
            <a:r>
              <a:rPr lang="pl-PL" sz="1800" dirty="0"/>
              <a:t>Przeciwpożarowy wyłącznik prądu: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977014B-642B-7A21-CFED-9B0FCF5E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15</a:t>
            </a:fld>
            <a:endParaRPr lang="en-GB" noProof="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A2174E9-04D5-BEE5-EF33-34BA01F0A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71" y="1049696"/>
            <a:ext cx="10891838" cy="5692466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AF741DA-47E7-0B4D-65FE-CA449DBF124B}"/>
              </a:ext>
            </a:extLst>
          </p:cNvPr>
          <p:cNvSpPr/>
          <p:nvPr/>
        </p:nvSpPr>
        <p:spPr>
          <a:xfrm>
            <a:off x="4153371" y="5806058"/>
            <a:ext cx="2016224" cy="28803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80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0A28E-D7CC-35A5-1AEB-BD5C1F89B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146669-F8EB-D8D3-9026-D70B1D3AE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49" y="333450"/>
            <a:ext cx="10801350" cy="670312"/>
          </a:xfrm>
        </p:spPr>
        <p:txBody>
          <a:bodyPr/>
          <a:lstStyle/>
          <a:p>
            <a:r>
              <a:rPr lang="pl-PL" dirty="0"/>
              <a:t>DH-PWP-1</a:t>
            </a:r>
            <a:br>
              <a:rPr lang="pl-PL" dirty="0"/>
            </a:br>
            <a:r>
              <a:rPr lang="pl-PL" sz="1800" dirty="0"/>
              <a:t>Przeciwpożarowy wyłącznik prądu: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B556283-2024-BBD4-0C9E-9A24DC51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3" name="Symbol zastępczy zawartości 14">
            <a:extLst>
              <a:ext uri="{FF2B5EF4-FFF2-40B4-BE49-F238E27FC236}">
                <a16:creationId xmlns:a16="http://schemas.microsoft.com/office/drawing/2014/main" id="{7BDB5CE5-F573-86FF-D254-753FCB3CED4C}"/>
              </a:ext>
            </a:extLst>
          </p:cNvPr>
          <p:cNvSpPr txBox="1">
            <a:spLocks/>
          </p:cNvSpPr>
          <p:nvPr/>
        </p:nvSpPr>
        <p:spPr bwMode="gray">
          <a:xfrm>
            <a:off x="624979" y="1917626"/>
            <a:ext cx="10883901" cy="1143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pl-PL" dirty="0">
                <a:ea typeface="Times New Roman" panose="02020603050405020304" pitchFamily="18" charset="0"/>
              </a:rPr>
              <a:t>Zgodnie z § 3 ust. 1 Rozporządzenia MSWiA z 7 czerwca 2010r w sprawie ochrony przeciwpożarowej budynków, innych obiektów budowlanych i terenów (Dz.U. z 2019 Nr 109, poz. 719 z późniejszymi zmianami) </a:t>
            </a:r>
            <a:r>
              <a:rPr lang="pl-PL" b="1" dirty="0">
                <a:ea typeface="Times New Roman" panose="02020603050405020304" pitchFamily="18" charset="0"/>
              </a:rPr>
              <a:t>przeciwpożarowy wyłącznik prądu powinien być wykonywany zgodnie z projektem uzgodnionym przez rzeczoznawcę do spraw zabezpieczeń pożarowych.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pl-P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12910F7-22B2-CBAC-C8F8-F12240B29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03" y="3501802"/>
            <a:ext cx="4810125" cy="1600200"/>
          </a:xfrm>
          <a:prstGeom prst="rect">
            <a:avLst/>
          </a:prstGeom>
        </p:spPr>
      </p:pic>
      <p:sp>
        <p:nvSpPr>
          <p:cNvPr id="6" name="Symbol zastępczy zawartości 14">
            <a:extLst>
              <a:ext uri="{FF2B5EF4-FFF2-40B4-BE49-F238E27FC236}">
                <a16:creationId xmlns:a16="http://schemas.microsoft.com/office/drawing/2014/main" id="{FB5876B6-4914-23B5-1F90-9749F00AC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37" y="1269554"/>
            <a:ext cx="10801350" cy="50405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WYMAGANIA PROJEKTOWO-ODBIOROWE</a:t>
            </a:r>
            <a:endParaRPr lang="pl-PL" sz="20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87825C65-84E1-8F87-EF91-1FC3B1083963}"/>
                  </a:ext>
                </a:extLst>
              </p14:cNvPr>
              <p14:cNvContentPartPr/>
              <p14:nvPr/>
            </p14:nvContentPartPr>
            <p14:xfrm>
              <a:off x="1881947" y="3849644"/>
              <a:ext cx="3578040" cy="360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87825C65-84E1-8F87-EF91-1FC3B10839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28307" y="3741644"/>
                <a:ext cx="36856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Pismo odręczne 17">
                <a:extLst>
                  <a:ext uri="{FF2B5EF4-FFF2-40B4-BE49-F238E27FC236}">
                    <a16:creationId xmlns:a16="http://schemas.microsoft.com/office/drawing/2014/main" id="{1FB9A3AA-2E2D-1940-3F0F-519021007BCA}"/>
                  </a:ext>
                </a:extLst>
              </p14:cNvPr>
              <p14:cNvContentPartPr/>
              <p14:nvPr/>
            </p14:nvContentPartPr>
            <p14:xfrm>
              <a:off x="976547" y="4080404"/>
              <a:ext cx="4489920" cy="360"/>
            </p14:xfrm>
          </p:contentPart>
        </mc:Choice>
        <mc:Fallback xmlns="">
          <p:pic>
            <p:nvPicPr>
              <p:cNvPr id="18" name="Pismo odręczne 17">
                <a:extLst>
                  <a:ext uri="{FF2B5EF4-FFF2-40B4-BE49-F238E27FC236}">
                    <a16:creationId xmlns:a16="http://schemas.microsoft.com/office/drawing/2014/main" id="{1FB9A3AA-2E2D-1940-3F0F-519021007BC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2547" y="3972404"/>
                <a:ext cx="45975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Pismo odręczne 19">
                <a:extLst>
                  <a:ext uri="{FF2B5EF4-FFF2-40B4-BE49-F238E27FC236}">
                    <a16:creationId xmlns:a16="http://schemas.microsoft.com/office/drawing/2014/main" id="{80E6158D-78BD-533A-B23A-C367CDB13C0E}"/>
                  </a:ext>
                </a:extLst>
              </p14:cNvPr>
              <p14:cNvContentPartPr/>
              <p14:nvPr/>
            </p14:nvContentPartPr>
            <p14:xfrm>
              <a:off x="976547" y="4302164"/>
              <a:ext cx="4488120" cy="360"/>
            </p14:xfrm>
          </p:contentPart>
        </mc:Choice>
        <mc:Fallback xmlns="">
          <p:pic>
            <p:nvPicPr>
              <p:cNvPr id="20" name="Pismo odręczne 19">
                <a:extLst>
                  <a:ext uri="{FF2B5EF4-FFF2-40B4-BE49-F238E27FC236}">
                    <a16:creationId xmlns:a16="http://schemas.microsoft.com/office/drawing/2014/main" id="{80E6158D-78BD-533A-B23A-C367CDB13C0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22547" y="4194524"/>
                <a:ext cx="45957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F4637334-5E0C-2FB8-0383-1DE7152B3463}"/>
                  </a:ext>
                </a:extLst>
              </p14:cNvPr>
              <p14:cNvContentPartPr/>
              <p14:nvPr/>
            </p14:nvContentPartPr>
            <p14:xfrm>
              <a:off x="967187" y="4471004"/>
              <a:ext cx="4498200" cy="360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F4637334-5E0C-2FB8-0383-1DE7152B346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13547" y="4363004"/>
                <a:ext cx="46058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D12F52C0-2402-ABCF-44D0-C6467331ED61}"/>
                  </a:ext>
                </a:extLst>
              </p14:cNvPr>
              <p14:cNvContentPartPr/>
              <p14:nvPr/>
            </p14:nvContentPartPr>
            <p14:xfrm>
              <a:off x="967187" y="4684124"/>
              <a:ext cx="2903040" cy="360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D12F52C0-2402-ABCF-44D0-C6467331ED6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13547" y="4576124"/>
                <a:ext cx="301068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9A78D487-BF14-B155-9E16-EBD5B4F842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95616" y="3051802"/>
            <a:ext cx="4489920" cy="24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5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37289-B474-0CEF-124F-43C65729E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CF488E-A951-38D0-9596-1AF8CD535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49" y="333450"/>
            <a:ext cx="10801350" cy="670312"/>
          </a:xfrm>
        </p:spPr>
        <p:txBody>
          <a:bodyPr/>
          <a:lstStyle/>
          <a:p>
            <a:r>
              <a:rPr lang="pl-PL" dirty="0"/>
              <a:t>DH-PWP-1</a:t>
            </a:r>
            <a:br>
              <a:rPr lang="pl-PL" dirty="0"/>
            </a:br>
            <a:r>
              <a:rPr lang="pl-PL" sz="1800" dirty="0"/>
              <a:t>Przeciwpożarowy wyłącznik prądu: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BF5C020-2D0D-DB9B-2368-DB800B55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17</a:t>
            </a:fld>
            <a:endParaRPr lang="en-GB" noProof="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45D86F6-692B-68E1-3CB9-EC68C1AFA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83" y="3201194"/>
            <a:ext cx="2689499" cy="144260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9C8A92B-BC69-2A4E-2512-49697E08C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87" y="4894529"/>
            <a:ext cx="2770326" cy="15425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87AFBBE-5F4F-4860-F231-2559C043B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257" y="1684480"/>
            <a:ext cx="1664138" cy="131326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5A928DB-1D50-DE90-8761-6BABB626C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0424" y="3509857"/>
            <a:ext cx="1283747" cy="3135706"/>
          </a:xfrm>
          <a:prstGeom prst="rect">
            <a:avLst/>
          </a:prstGeom>
        </p:spPr>
      </p:pic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71B7B7C9-4DAC-8430-2405-4A0051DA91D9}"/>
              </a:ext>
            </a:extLst>
          </p:cNvPr>
          <p:cNvSpPr/>
          <p:nvPr/>
        </p:nvSpPr>
        <p:spPr>
          <a:xfrm>
            <a:off x="5905631" y="1601498"/>
            <a:ext cx="593149" cy="31612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solidFill>
                <a:schemeClr val="tx1"/>
              </a:solidFill>
            </a:endParaRPr>
          </a:p>
        </p:txBody>
      </p:sp>
      <p:sp>
        <p:nvSpPr>
          <p:cNvPr id="13" name="Symbol zastępczy zawartości 14">
            <a:extLst>
              <a:ext uri="{FF2B5EF4-FFF2-40B4-BE49-F238E27FC236}">
                <a16:creationId xmlns:a16="http://schemas.microsoft.com/office/drawing/2014/main" id="{DA6DFB35-CD68-5F7E-47B2-588555C82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37" y="1170474"/>
            <a:ext cx="3698168" cy="30999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OZNAKOWANIE UW-DH-PWP1:</a:t>
            </a:r>
            <a:endParaRPr lang="pl-PL" sz="20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az 16" descr="Obraz zawierający tekst, w pomieszczeniu, lodówka&#10;&#10;Zawartość wygenerowana przez AI może być niepoprawna.">
            <a:extLst>
              <a:ext uri="{FF2B5EF4-FFF2-40B4-BE49-F238E27FC236}">
                <a16:creationId xmlns:a16="http://schemas.microsoft.com/office/drawing/2014/main" id="{97BE0935-A904-D7B8-279E-5B08B67D3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4382" y="1073988"/>
            <a:ext cx="3586144" cy="57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5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AC93B-FE76-6EC6-879A-E78DF1A14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1D2849-2107-5A29-0B5D-AAC3EF7DE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49" y="333450"/>
            <a:ext cx="10801350" cy="670312"/>
          </a:xfrm>
        </p:spPr>
        <p:txBody>
          <a:bodyPr/>
          <a:lstStyle/>
          <a:p>
            <a:r>
              <a:rPr lang="pl-PL" dirty="0"/>
              <a:t>DH-PWP-1</a:t>
            </a:r>
            <a:br>
              <a:rPr lang="pl-PL" dirty="0"/>
            </a:br>
            <a:r>
              <a:rPr lang="pl-PL" sz="1800" dirty="0"/>
              <a:t>Przeciwpożarowy wyłącznik prądu: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11140EF-13F9-D9ED-B9CC-3CBCDACE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18</a:t>
            </a:fld>
            <a:endParaRPr lang="en-GB" noProof="0" dirty="0"/>
          </a:p>
        </p:txBody>
      </p:sp>
      <p:sp>
        <p:nvSpPr>
          <p:cNvPr id="13" name="Symbol zastępczy zawartości 14">
            <a:extLst>
              <a:ext uri="{FF2B5EF4-FFF2-40B4-BE49-F238E27FC236}">
                <a16:creationId xmlns:a16="http://schemas.microsoft.com/office/drawing/2014/main" id="{B12E3F5F-3B75-C6B1-45DE-167FFC041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37" y="1170474"/>
            <a:ext cx="3698168" cy="30999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OZNAKOWANIE US-DH-PWP1:</a:t>
            </a:r>
            <a:endParaRPr lang="pl-PL" sz="20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30926C3-2504-D848-44A3-A0C47EFD8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03" y="1720314"/>
            <a:ext cx="2769532" cy="91035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4187486-9A16-F342-B219-7DC1E39CF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00" y="3141762"/>
            <a:ext cx="2895599" cy="1621876"/>
          </a:xfrm>
          <a:prstGeom prst="rect">
            <a:avLst/>
          </a:prstGeom>
        </p:spPr>
      </p:pic>
      <p:pic>
        <p:nvPicPr>
          <p:cNvPr id="9" name="Obraz 8" descr="Obraz zawierający elektronika, czerwony&#10;&#10;Zawartość wygenerowana przez AI może być niepoprawna.">
            <a:extLst>
              <a:ext uri="{FF2B5EF4-FFF2-40B4-BE49-F238E27FC236}">
                <a16:creationId xmlns:a16="http://schemas.microsoft.com/office/drawing/2014/main" id="{81A369DE-B322-5CDF-58A3-5BFC5945F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337" y="1170474"/>
            <a:ext cx="4840126" cy="4134471"/>
          </a:xfrm>
          <a:prstGeom prst="rect">
            <a:avLst/>
          </a:prstGeom>
        </p:spPr>
      </p:pic>
      <p:pic>
        <p:nvPicPr>
          <p:cNvPr id="15" name="Obraz 14" descr="Obraz zawierający pudełko, tekst, pojemnik&#10;&#10;Zawartość wygenerowana przez AI może być niepoprawna.">
            <a:extLst>
              <a:ext uri="{FF2B5EF4-FFF2-40B4-BE49-F238E27FC236}">
                <a16:creationId xmlns:a16="http://schemas.microsoft.com/office/drawing/2014/main" id="{93341E28-57B3-8D9A-7FCA-FBBB4B0B0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5740" y="1170474"/>
            <a:ext cx="4458828" cy="380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4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>
            <a:extLst>
              <a:ext uri="{FF2B5EF4-FFF2-40B4-BE49-F238E27FC236}">
                <a16:creationId xmlns:a16="http://schemas.microsoft.com/office/drawing/2014/main" id="{C422C0A2-7870-CA97-A264-90B55A1D4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29" y="170606"/>
            <a:ext cx="11026716" cy="6859588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ACBF893-7E61-62BF-5154-BB2135091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1</a:t>
            </a:fld>
            <a:endParaRPr lang="en-GB" noProof="0" dirty="0"/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FC8630D0-0B65-7F5E-58EF-B04F20C2544B}"/>
              </a:ext>
            </a:extLst>
          </p:cNvPr>
          <p:cNvSpPr/>
          <p:nvPr/>
        </p:nvSpPr>
        <p:spPr>
          <a:xfrm>
            <a:off x="985019" y="1269554"/>
            <a:ext cx="4896544" cy="1152128"/>
          </a:xfrm>
          <a:prstGeom prst="round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noFill/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AD42F283-B7B9-493E-5A3D-9F7643100B18}"/>
              </a:ext>
            </a:extLst>
          </p:cNvPr>
          <p:cNvSpPr/>
          <p:nvPr/>
        </p:nvSpPr>
        <p:spPr>
          <a:xfrm>
            <a:off x="913011" y="2565698"/>
            <a:ext cx="4896544" cy="1152128"/>
          </a:xfrm>
          <a:prstGeom prst="round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noFill/>
            </a:endParaRP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88C71EF8-89E1-A8BF-27F0-1D7521ABF350}"/>
              </a:ext>
            </a:extLst>
          </p:cNvPr>
          <p:cNvSpPr/>
          <p:nvPr/>
        </p:nvSpPr>
        <p:spPr>
          <a:xfrm>
            <a:off x="913011" y="3789834"/>
            <a:ext cx="4896544" cy="1152128"/>
          </a:xfrm>
          <a:prstGeom prst="round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noFill/>
            </a:endParaRP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FA448EA7-F64F-07A5-8349-6A7FF8E8F972}"/>
              </a:ext>
            </a:extLst>
          </p:cNvPr>
          <p:cNvSpPr/>
          <p:nvPr/>
        </p:nvSpPr>
        <p:spPr>
          <a:xfrm>
            <a:off x="913011" y="5013970"/>
            <a:ext cx="4896544" cy="1152128"/>
          </a:xfrm>
          <a:prstGeom prst="round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noFill/>
            </a:endParaRP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3AC75572-D698-152F-F7D0-E34C1AE42F3D}"/>
              </a:ext>
            </a:extLst>
          </p:cNvPr>
          <p:cNvSpPr/>
          <p:nvPr/>
        </p:nvSpPr>
        <p:spPr>
          <a:xfrm>
            <a:off x="6423733" y="1269554"/>
            <a:ext cx="4896544" cy="1152128"/>
          </a:xfrm>
          <a:prstGeom prst="round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noFill/>
            </a:endParaRP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47858685-CCC2-1AAA-60A7-6FFEA22FF020}"/>
              </a:ext>
            </a:extLst>
          </p:cNvPr>
          <p:cNvSpPr/>
          <p:nvPr/>
        </p:nvSpPr>
        <p:spPr>
          <a:xfrm>
            <a:off x="6423733" y="2539127"/>
            <a:ext cx="4896544" cy="1152128"/>
          </a:xfrm>
          <a:prstGeom prst="round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noFill/>
            </a:endParaRP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D2B35CAF-BD5B-0FC9-E6E6-5004A191ACA2}"/>
              </a:ext>
            </a:extLst>
          </p:cNvPr>
          <p:cNvSpPr/>
          <p:nvPr/>
        </p:nvSpPr>
        <p:spPr>
          <a:xfrm>
            <a:off x="6439320" y="3741561"/>
            <a:ext cx="4896544" cy="1152128"/>
          </a:xfrm>
          <a:prstGeom prst="round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noFill/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1FFCEBBE-91A0-0BB2-8FB4-1DB6D6143D59}"/>
              </a:ext>
            </a:extLst>
          </p:cNvPr>
          <p:cNvSpPr/>
          <p:nvPr/>
        </p:nvSpPr>
        <p:spPr>
          <a:xfrm>
            <a:off x="6439320" y="5011134"/>
            <a:ext cx="4896544" cy="1152128"/>
          </a:xfrm>
          <a:prstGeom prst="round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590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4C551-6A73-8EE8-B81C-35E9D9560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E56A9B-9273-4991-33C0-6D7977613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49" y="333450"/>
            <a:ext cx="10801350" cy="670312"/>
          </a:xfrm>
        </p:spPr>
        <p:txBody>
          <a:bodyPr/>
          <a:lstStyle/>
          <a:p>
            <a:r>
              <a:rPr lang="pl-PL" dirty="0"/>
              <a:t>DH-PWP-1</a:t>
            </a:r>
            <a:br>
              <a:rPr lang="pl-PL" dirty="0"/>
            </a:br>
            <a:r>
              <a:rPr lang="pl-PL" sz="1800" dirty="0"/>
              <a:t>Przeciwpożarowy wyłącznik prądu: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B486A55-3114-6AEA-7C80-CBE2AC6BD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19</a:t>
            </a:fld>
            <a:endParaRPr lang="en-GB" noProof="0" dirty="0"/>
          </a:p>
        </p:txBody>
      </p:sp>
      <p:sp>
        <p:nvSpPr>
          <p:cNvPr id="13" name="Symbol zastępczy zawartości 14">
            <a:extLst>
              <a:ext uri="{FF2B5EF4-FFF2-40B4-BE49-F238E27FC236}">
                <a16:creationId xmlns:a16="http://schemas.microsoft.com/office/drawing/2014/main" id="{715B1BD1-917A-855E-08F3-A8897D9C1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37" y="1170474"/>
            <a:ext cx="3698168" cy="30999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i="1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PRZEGLĄDY I KONSERWACJA</a:t>
            </a:r>
            <a:endParaRPr lang="pl-PL" sz="2000" i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ymbol zastępczy zawartości 14">
            <a:extLst>
              <a:ext uri="{FF2B5EF4-FFF2-40B4-BE49-F238E27FC236}">
                <a16:creationId xmlns:a16="http://schemas.microsoft.com/office/drawing/2014/main" id="{57FB69F5-241D-C756-58EF-6443AEB9FBAC}"/>
              </a:ext>
            </a:extLst>
          </p:cNvPr>
          <p:cNvSpPr txBox="1">
            <a:spLocks/>
          </p:cNvSpPr>
          <p:nvPr/>
        </p:nvSpPr>
        <p:spPr bwMode="gray">
          <a:xfrm>
            <a:off x="624979" y="1773610"/>
            <a:ext cx="10883901" cy="41764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dirty="0">
                <a:ea typeface="Arial" panose="020B0604020202020204" pitchFamily="34" charset="0"/>
              </a:rPr>
              <a:t>Przegląd i konserwacja powinny być wykonywane co najmniej raz na 12 miesięcy zgodnie z obowiązującymi przepisami.</a:t>
            </a:r>
          </a:p>
          <a:p>
            <a:pPr algn="just"/>
            <a:endParaRPr lang="pl-PL" sz="900" dirty="0">
              <a:ea typeface="Arial" panose="020B0604020202020204" pitchFamily="34" charset="0"/>
            </a:endParaRPr>
          </a:p>
          <a:p>
            <a:pPr algn="just"/>
            <a:r>
              <a:rPr lang="pl-PL" dirty="0">
                <a:ea typeface="Arial" panose="020B0604020202020204" pitchFamily="34" charset="0"/>
              </a:rPr>
              <a:t>Prace te mogą wykonywać</a:t>
            </a:r>
            <a:r>
              <a:rPr lang="pl-PL" spc="10" dirty="0">
                <a:ea typeface="Arial" panose="020B0604020202020204" pitchFamily="34" charset="0"/>
              </a:rPr>
              <a:t> wykwalifikowani </a:t>
            </a:r>
            <a:r>
              <a:rPr lang="pl-PL" dirty="0">
                <a:ea typeface="Arial" panose="020B0604020202020204" pitchFamily="34" charset="0"/>
              </a:rPr>
              <a:t>elektrycy posiadający wiedzę i doświadczenie w </a:t>
            </a:r>
            <a:r>
              <a:rPr lang="pl-PL" spc="10" dirty="0">
                <a:ea typeface="Arial" panose="020B0604020202020204" pitchFamily="34" charset="0"/>
              </a:rPr>
              <a:t>o</a:t>
            </a:r>
            <a:r>
              <a:rPr lang="pl-PL" spc="-15" dirty="0">
                <a:ea typeface="Arial" panose="020B0604020202020204" pitchFamily="34" charset="0"/>
              </a:rPr>
              <a:t>b</a:t>
            </a:r>
            <a:r>
              <a:rPr lang="pl-PL" dirty="0">
                <a:ea typeface="Arial" panose="020B0604020202020204" pitchFamily="34" charset="0"/>
              </a:rPr>
              <a:t>s</a:t>
            </a:r>
            <a:r>
              <a:rPr lang="pl-PL" spc="15" dirty="0">
                <a:ea typeface="Arial" panose="020B0604020202020204" pitchFamily="34" charset="0"/>
              </a:rPr>
              <a:t>ł</a:t>
            </a:r>
            <a:r>
              <a:rPr lang="pl-PL" dirty="0">
                <a:ea typeface="Arial" panose="020B0604020202020204" pitchFamily="34" charset="0"/>
              </a:rPr>
              <a:t>udze podobnych urządzeń </a:t>
            </a:r>
            <a:r>
              <a:rPr lang="pl-PL" spc="10" dirty="0">
                <a:ea typeface="Arial" panose="020B0604020202020204" pitchFamily="34" charset="0"/>
              </a:rPr>
              <a:t>o</a:t>
            </a:r>
            <a:r>
              <a:rPr lang="pl-PL" spc="-5" dirty="0">
                <a:ea typeface="Arial" panose="020B0604020202020204" pitchFamily="34" charset="0"/>
              </a:rPr>
              <a:t>r</a:t>
            </a:r>
            <a:r>
              <a:rPr lang="pl-PL" spc="10" dirty="0">
                <a:ea typeface="Arial" panose="020B0604020202020204" pitchFamily="34" charset="0"/>
              </a:rPr>
              <a:t>a</a:t>
            </a:r>
            <a:r>
              <a:rPr lang="pl-PL" dirty="0">
                <a:ea typeface="Arial" panose="020B0604020202020204" pitchFamily="34" charset="0"/>
              </a:rPr>
              <a:t>z le</a:t>
            </a:r>
            <a:r>
              <a:rPr lang="pl-PL" spc="10" dirty="0">
                <a:ea typeface="Arial" panose="020B0604020202020204" pitchFamily="34" charset="0"/>
              </a:rPr>
              <a:t>g</a:t>
            </a:r>
            <a:r>
              <a:rPr lang="pl-PL" spc="-10" dirty="0">
                <a:ea typeface="Arial" panose="020B0604020202020204" pitchFamily="34" charset="0"/>
              </a:rPr>
              <a:t>i</a:t>
            </a:r>
            <a:r>
              <a:rPr lang="pl-PL" spc="25" dirty="0">
                <a:ea typeface="Arial" panose="020B0604020202020204" pitchFamily="34" charset="0"/>
              </a:rPr>
              <a:t>t</a:t>
            </a:r>
            <a:r>
              <a:rPr lang="pl-PL" spc="-25" dirty="0">
                <a:ea typeface="Arial" panose="020B0604020202020204" pitchFamily="34" charset="0"/>
              </a:rPr>
              <a:t>y</a:t>
            </a:r>
            <a:r>
              <a:rPr lang="pl-PL" spc="10" dirty="0">
                <a:ea typeface="Arial" panose="020B0604020202020204" pitchFamily="34" charset="0"/>
              </a:rPr>
              <a:t>m</a:t>
            </a:r>
            <a:r>
              <a:rPr lang="pl-PL" dirty="0">
                <a:ea typeface="Arial" panose="020B0604020202020204" pitchFamily="34" charset="0"/>
              </a:rPr>
              <a:t>uj</a:t>
            </a:r>
            <a:r>
              <a:rPr lang="pl-PL" spc="-15" dirty="0">
                <a:ea typeface="Arial" panose="020B0604020202020204" pitchFamily="34" charset="0"/>
              </a:rPr>
              <a:t>ą</a:t>
            </a:r>
            <a:r>
              <a:rPr lang="pl-PL" spc="15" dirty="0">
                <a:ea typeface="Arial" panose="020B0604020202020204" pitchFamily="34" charset="0"/>
              </a:rPr>
              <a:t>c</a:t>
            </a:r>
            <a:r>
              <a:rPr lang="pl-PL" spc="-10" dirty="0">
                <a:ea typeface="Arial" panose="020B0604020202020204" pitchFamily="34" charset="0"/>
              </a:rPr>
              <a:t>y </a:t>
            </a:r>
            <a:r>
              <a:rPr lang="pl-PL" spc="15" dirty="0">
                <a:ea typeface="Arial" panose="020B0604020202020204" pitchFamily="34" charset="0"/>
              </a:rPr>
              <a:t>s</a:t>
            </a:r>
            <a:r>
              <a:rPr lang="pl-PL" dirty="0">
                <a:ea typeface="Arial" panose="020B0604020202020204" pitchFamily="34" charset="0"/>
              </a:rPr>
              <a:t>ię </a:t>
            </a:r>
            <a:r>
              <a:rPr lang="pl-PL" spc="15" dirty="0">
                <a:ea typeface="Arial" panose="020B0604020202020204" pitchFamily="34" charset="0"/>
              </a:rPr>
              <a:t>ś</a:t>
            </a:r>
            <a:r>
              <a:rPr lang="pl-PL" spc="5" dirty="0">
                <a:ea typeface="Arial" panose="020B0604020202020204" pitchFamily="34" charset="0"/>
              </a:rPr>
              <a:t>w</a:t>
            </a:r>
            <a:r>
              <a:rPr lang="pl-PL" dirty="0">
                <a:ea typeface="Arial" panose="020B0604020202020204" pitchFamily="34" charset="0"/>
              </a:rPr>
              <a:t>iadec</a:t>
            </a:r>
            <a:r>
              <a:rPr lang="pl-PL" spc="10" dirty="0">
                <a:ea typeface="Arial" panose="020B0604020202020204" pitchFamily="34" charset="0"/>
              </a:rPr>
              <a:t>t</a:t>
            </a:r>
            <a:r>
              <a:rPr lang="pl-PL" spc="5" dirty="0">
                <a:ea typeface="Arial" panose="020B0604020202020204" pitchFamily="34" charset="0"/>
              </a:rPr>
              <a:t>w</a:t>
            </a:r>
            <a:r>
              <a:rPr lang="pl-PL" dirty="0">
                <a:ea typeface="Arial" panose="020B0604020202020204" pitchFamily="34" charset="0"/>
              </a:rPr>
              <a:t>em k</a:t>
            </a:r>
            <a:r>
              <a:rPr lang="pl-PL" spc="-10" dirty="0">
                <a:ea typeface="Arial" panose="020B0604020202020204" pitchFamily="34" charset="0"/>
              </a:rPr>
              <a:t>w</a:t>
            </a:r>
            <a:r>
              <a:rPr lang="pl-PL" dirty="0">
                <a:ea typeface="Arial" panose="020B0604020202020204" pitchFamily="34" charset="0"/>
              </a:rPr>
              <a:t>a</a:t>
            </a:r>
            <a:r>
              <a:rPr lang="pl-PL" spc="15" dirty="0">
                <a:ea typeface="Arial" panose="020B0604020202020204" pitchFamily="34" charset="0"/>
              </a:rPr>
              <a:t>l</a:t>
            </a:r>
            <a:r>
              <a:rPr lang="pl-PL" spc="-10" dirty="0">
                <a:ea typeface="Arial" panose="020B0604020202020204" pitchFamily="34" charset="0"/>
              </a:rPr>
              <a:t>i</a:t>
            </a:r>
            <a:r>
              <a:rPr lang="pl-PL" spc="10" dirty="0">
                <a:ea typeface="Arial" panose="020B0604020202020204" pitchFamily="34" charset="0"/>
              </a:rPr>
              <a:t>f</a:t>
            </a:r>
            <a:r>
              <a:rPr lang="pl-PL" dirty="0">
                <a:ea typeface="Arial" panose="020B0604020202020204" pitchFamily="34" charset="0"/>
              </a:rPr>
              <a:t>ika</a:t>
            </a:r>
            <a:r>
              <a:rPr lang="pl-PL" spc="15" dirty="0">
                <a:ea typeface="Arial" panose="020B0604020202020204" pitchFamily="34" charset="0"/>
              </a:rPr>
              <a:t>c</a:t>
            </a:r>
            <a:r>
              <a:rPr lang="pl-PL" spc="-25" dirty="0">
                <a:ea typeface="Arial" panose="020B0604020202020204" pitchFamily="34" charset="0"/>
              </a:rPr>
              <a:t>y</a:t>
            </a:r>
            <a:r>
              <a:rPr lang="pl-PL" dirty="0">
                <a:ea typeface="Arial" panose="020B0604020202020204" pitchFamily="34" charset="0"/>
              </a:rPr>
              <a:t>j</a:t>
            </a:r>
            <a:r>
              <a:rPr lang="pl-PL" spc="10" dirty="0">
                <a:ea typeface="Arial" panose="020B0604020202020204" pitchFamily="34" charset="0"/>
              </a:rPr>
              <a:t>n</a:t>
            </a:r>
            <a:r>
              <a:rPr lang="pl-PL" spc="-25" dirty="0">
                <a:ea typeface="Arial" panose="020B0604020202020204" pitchFamily="34" charset="0"/>
              </a:rPr>
              <a:t>y</a:t>
            </a:r>
            <a:r>
              <a:rPr lang="pl-PL" dirty="0">
                <a:ea typeface="Arial" panose="020B0604020202020204" pitchFamily="34" charset="0"/>
              </a:rPr>
              <a:t>m do wykonywania prac przy </a:t>
            </a:r>
            <a:r>
              <a:rPr lang="pl-PL" spc="-15" dirty="0">
                <a:ea typeface="Arial" panose="020B0604020202020204" pitchFamily="34" charset="0"/>
              </a:rPr>
              <a:t>u</a:t>
            </a:r>
            <a:r>
              <a:rPr lang="pl-PL" spc="10" dirty="0">
                <a:ea typeface="Arial" panose="020B0604020202020204" pitchFamily="34" charset="0"/>
              </a:rPr>
              <a:t>r</a:t>
            </a:r>
            <a:r>
              <a:rPr lang="pl-PL" dirty="0">
                <a:ea typeface="Arial" panose="020B0604020202020204" pitchFamily="34" charset="0"/>
              </a:rPr>
              <a:t>z</a:t>
            </a:r>
            <a:r>
              <a:rPr lang="pl-PL" spc="10" dirty="0">
                <a:ea typeface="Arial" panose="020B0604020202020204" pitchFamily="34" charset="0"/>
              </a:rPr>
              <a:t>ąd</a:t>
            </a:r>
            <a:r>
              <a:rPr lang="pl-PL" spc="-10" dirty="0">
                <a:ea typeface="Arial" panose="020B0604020202020204" pitchFamily="34" charset="0"/>
              </a:rPr>
              <a:t>z</a:t>
            </a:r>
            <a:r>
              <a:rPr lang="pl-PL" dirty="0">
                <a:ea typeface="Arial" panose="020B0604020202020204" pitchFamily="34" charset="0"/>
              </a:rPr>
              <a:t>eniach elektrycznych o nap</a:t>
            </a:r>
            <a:r>
              <a:rPr lang="pl-PL" spc="15" dirty="0">
                <a:ea typeface="Arial" panose="020B0604020202020204" pitchFamily="34" charset="0"/>
              </a:rPr>
              <a:t>i</a:t>
            </a:r>
            <a:r>
              <a:rPr lang="pl-PL" spc="-15" dirty="0">
                <a:ea typeface="Arial" panose="020B0604020202020204" pitchFamily="34" charset="0"/>
              </a:rPr>
              <a:t>ę</a:t>
            </a:r>
            <a:r>
              <a:rPr lang="pl-PL" dirty="0">
                <a:ea typeface="Arial" panose="020B0604020202020204" pitchFamily="34" charset="0"/>
              </a:rPr>
              <a:t>c</a:t>
            </a:r>
            <a:r>
              <a:rPr lang="pl-PL" spc="15" dirty="0">
                <a:ea typeface="Arial" panose="020B0604020202020204" pitchFamily="34" charset="0"/>
              </a:rPr>
              <a:t>i</a:t>
            </a:r>
            <a:r>
              <a:rPr lang="pl-PL" dirty="0">
                <a:ea typeface="Arial" panose="020B0604020202020204" pitchFamily="34" charset="0"/>
              </a:rPr>
              <a:t>u </a:t>
            </a:r>
            <a:r>
              <a:rPr lang="pl-PL" spc="10" dirty="0">
                <a:ea typeface="Arial" panose="020B0604020202020204" pitchFamily="34" charset="0"/>
              </a:rPr>
              <a:t>d</a:t>
            </a:r>
            <a:r>
              <a:rPr lang="pl-PL" dirty="0">
                <a:ea typeface="Arial" panose="020B0604020202020204" pitchFamily="34" charset="0"/>
              </a:rPr>
              <a:t>o </a:t>
            </a:r>
            <a:r>
              <a:rPr lang="pl-PL" spc="-15" dirty="0">
                <a:ea typeface="Arial" panose="020B0604020202020204" pitchFamily="34" charset="0"/>
              </a:rPr>
              <a:t>1 </a:t>
            </a:r>
            <a:r>
              <a:rPr lang="pl-PL" dirty="0" err="1">
                <a:ea typeface="Arial" panose="020B0604020202020204" pitchFamily="34" charset="0"/>
              </a:rPr>
              <a:t>k</a:t>
            </a:r>
            <a:r>
              <a:rPr lang="pl-PL" spc="5" dirty="0" err="1">
                <a:ea typeface="Arial" panose="020B0604020202020204" pitchFamily="34" charset="0"/>
              </a:rPr>
              <a:t>V</a:t>
            </a:r>
            <a:r>
              <a:rPr lang="pl-PL" dirty="0">
                <a:ea typeface="Arial" panose="020B0604020202020204" pitchFamily="34" charset="0"/>
              </a:rPr>
              <a:t>.</a:t>
            </a:r>
            <a:endParaRPr lang="pl-PL" dirty="0">
              <a:ea typeface="Times New Roman" panose="02020603050405020304" pitchFamily="18" charset="0"/>
            </a:endParaRPr>
          </a:p>
          <a:p>
            <a:pPr algn="just"/>
            <a:endParaRPr lang="pl-PL" sz="900" dirty="0">
              <a:ea typeface="Arial" panose="020B0604020202020204" pitchFamily="34" charset="0"/>
            </a:endParaRPr>
          </a:p>
          <a:p>
            <a:pPr algn="just"/>
            <a:r>
              <a:rPr lang="pl-PL" dirty="0">
                <a:ea typeface="Arial" panose="020B0604020202020204" pitchFamily="34" charset="0"/>
              </a:rPr>
              <a:t>Serwis i konserwacja zestawu wykonawczo-sygnalizującego DH-PWP-1 powinien być wykonywany </a:t>
            </a:r>
          </a:p>
          <a:p>
            <a:pPr algn="just"/>
            <a:r>
              <a:rPr lang="pl-PL" u="sng" dirty="0">
                <a:ea typeface="Arial" panose="020B0604020202020204" pitchFamily="34" charset="0"/>
              </a:rPr>
              <a:t>przez producenta lub autoryzowane firmy specjalistyczne. </a:t>
            </a:r>
          </a:p>
          <a:p>
            <a:pPr algn="just"/>
            <a:endParaRPr lang="pl-PL" u="sng" dirty="0">
              <a:ea typeface="Arial" panose="020B0604020202020204" pitchFamily="34" charset="0"/>
            </a:endParaRPr>
          </a:p>
          <a:p>
            <a:pPr algn="ctr"/>
            <a:r>
              <a:rPr lang="pl-PL" u="sng" dirty="0">
                <a:ea typeface="Arial" panose="020B0604020202020204" pitchFamily="34" charset="0"/>
              </a:rPr>
              <a:t>WYMAGANA AUTORYZACJA SERWISOWA NA DH-PWP-1</a:t>
            </a:r>
          </a:p>
          <a:p>
            <a:pPr algn="ctr"/>
            <a:endParaRPr lang="pl-PL" u="sng" dirty="0">
              <a:ea typeface="Arial" panose="020B0604020202020204" pitchFamily="34" charset="0"/>
            </a:endParaRPr>
          </a:p>
          <a:p>
            <a:r>
              <a:rPr lang="pl-PL" dirty="0">
                <a:ea typeface="Arial" panose="020B0604020202020204" pitchFamily="34" charset="0"/>
              </a:rPr>
              <a:t>Przed rozpoczęciem konserwacji konieczne jest zgłoszenie się do zarządcy obiektu i poinformowanie o testowym odłączeniu zasilania w obiekcie.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pl-P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76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D74D579-3BCD-CEA1-A2B7-9FA632A0B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20</a:t>
            </a:fld>
            <a:endParaRPr lang="en-GB" noProof="0" dirty="0"/>
          </a:p>
        </p:txBody>
      </p:sp>
      <p:pic>
        <p:nvPicPr>
          <p:cNvPr id="7" name="Obraz 6" descr="Obraz zawierający tekst, logo, Marka, design&#10;&#10;Zawartość wygenerowana przez AI może być niepoprawna.">
            <a:extLst>
              <a:ext uri="{FF2B5EF4-FFF2-40B4-BE49-F238E27FC236}">
                <a16:creationId xmlns:a16="http://schemas.microsoft.com/office/drawing/2014/main" id="{B665E4D6-5335-32B4-2667-0A0245EB8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31845"/>
            <a:ext cx="11485609" cy="661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98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7C339-0DDF-6B9A-AE0C-391AB8F98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BA4893-5BE6-6FD3-6571-5A79C717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49" y="333450"/>
            <a:ext cx="10801350" cy="670312"/>
          </a:xfrm>
        </p:spPr>
        <p:txBody>
          <a:bodyPr/>
          <a:lstStyle/>
          <a:p>
            <a:r>
              <a:rPr lang="pl-PL" dirty="0"/>
              <a:t>DH-PWP-1</a:t>
            </a:r>
            <a:br>
              <a:rPr lang="pl-PL" dirty="0"/>
            </a:br>
            <a:r>
              <a:rPr lang="pl-PL" sz="1800" dirty="0"/>
              <a:t>Przeciwpożarowy wyłącznik prądu: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3DD2C80-A202-192A-B08F-A5A970875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21</a:t>
            </a:fld>
            <a:endParaRPr lang="en-GB" noProof="0" dirty="0"/>
          </a:p>
        </p:txBody>
      </p:sp>
      <p:pic>
        <p:nvPicPr>
          <p:cNvPr id="5" name="Obraz 4" descr="Obraz zawierający tekst, zrzut ekranu, Czcionka, dokument&#10;&#10;Zawartość wygenerowana przez AI może być niepoprawna.">
            <a:extLst>
              <a:ext uri="{FF2B5EF4-FFF2-40B4-BE49-F238E27FC236}">
                <a16:creationId xmlns:a16="http://schemas.microsoft.com/office/drawing/2014/main" id="{94B66A6D-5773-5997-37B7-B079B75C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323" y="1897841"/>
            <a:ext cx="3200400" cy="448428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274FEB7-0B3E-7CD6-7D2C-63090F6D49D0}"/>
              </a:ext>
            </a:extLst>
          </p:cNvPr>
          <p:cNvSpPr txBox="1"/>
          <p:nvPr/>
        </p:nvSpPr>
        <p:spPr>
          <a:xfrm>
            <a:off x="1193937" y="1067594"/>
            <a:ext cx="9807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/>
              <a:t>www.dhpolska.pl/uslugi/szkolenia-online.html</a:t>
            </a:r>
          </a:p>
        </p:txBody>
      </p:sp>
    </p:spTree>
    <p:extLst>
      <p:ext uri="{BB962C8B-B14F-4D97-AF65-F5344CB8AC3E}">
        <p14:creationId xmlns:p14="http://schemas.microsoft.com/office/powerpoint/2010/main" val="2661113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BC6A2B0-7FCD-09BF-B1BE-26CCEEF51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22</a:t>
            </a:fld>
            <a:endParaRPr lang="en-GB" noProof="0" dirty="0"/>
          </a:p>
        </p:txBody>
      </p:sp>
      <p:pic>
        <p:nvPicPr>
          <p:cNvPr id="7" name="Obraz 6" descr="Obraz zawierający tekst, lodówka, urządzenia kuchenne, urządzenie&#10;&#10;Zawartość wygenerowana przez AI może być niepoprawna.">
            <a:extLst>
              <a:ext uri="{FF2B5EF4-FFF2-40B4-BE49-F238E27FC236}">
                <a16:creationId xmlns:a16="http://schemas.microsoft.com/office/drawing/2014/main" id="{E87B934C-7494-135A-586F-5D79A339F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56" y="189433"/>
            <a:ext cx="11377264" cy="64603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4BAD603-50B8-B498-7C16-AA9F91F50659}"/>
              </a:ext>
            </a:extLst>
          </p:cNvPr>
          <p:cNvSpPr txBox="1"/>
          <p:nvPr/>
        </p:nvSpPr>
        <p:spPr>
          <a:xfrm>
            <a:off x="6559685" y="621482"/>
            <a:ext cx="531671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200" dirty="0"/>
              <a:t>DZIĘKUJĘ ZA UWAGĘ,</a:t>
            </a:r>
          </a:p>
          <a:p>
            <a:endParaRPr lang="pl-PL" dirty="0"/>
          </a:p>
          <a:p>
            <a:r>
              <a:rPr lang="pl-PL" dirty="0"/>
              <a:t>Adam Mazur</a:t>
            </a:r>
          </a:p>
          <a:p>
            <a:r>
              <a:rPr lang="pl-PL" dirty="0"/>
              <a:t>Manager ds. współpracy z projektantami i architektami</a:t>
            </a:r>
          </a:p>
          <a:p>
            <a:endParaRPr lang="pl-PL" dirty="0"/>
          </a:p>
          <a:p>
            <a:r>
              <a:rPr lang="pl-PL" dirty="0"/>
              <a:t>tel. kom. </a:t>
            </a:r>
            <a:r>
              <a:rPr lang="de-DE" dirty="0"/>
              <a:t>+48 502 187 325</a:t>
            </a:r>
            <a:endParaRPr lang="pl-PL" dirty="0"/>
          </a:p>
          <a:p>
            <a:r>
              <a:rPr lang="de-DE" dirty="0" err="1"/>
              <a:t>e-mail</a:t>
            </a:r>
            <a:r>
              <a:rPr lang="de-DE" dirty="0"/>
              <a:t>:  </a:t>
            </a:r>
            <a:r>
              <a:rPr lang="de-DE" u="sng" dirty="0">
                <a:hlinkClick r:id="rId4"/>
              </a:rPr>
              <a:t>adam.mazur@dh-partner.com</a:t>
            </a:r>
            <a:endParaRPr lang="pl-PL" dirty="0"/>
          </a:p>
          <a:p>
            <a:r>
              <a:rPr lang="de-DE" dirty="0"/>
              <a:t>         </a:t>
            </a:r>
            <a:r>
              <a:rPr lang="pl-PL" dirty="0"/>
              <a:t>     </a:t>
            </a:r>
            <a:r>
              <a:rPr lang="pl-PL" u="sng" dirty="0">
                <a:hlinkClick r:id="rId5"/>
              </a:rPr>
              <a:t>a.mazur@dhpolska.pl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09938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74B7A-5557-CB1C-AE37-389DCF6BB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67AD21E-17ED-0FB0-11BB-5EA7DB762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23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66130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CD4EC-F49F-9EE9-BD6E-DD28D5548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A39056A-C1B4-5879-9A41-867109452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24</a:t>
            </a:fld>
            <a:endParaRPr lang="en-GB" noProof="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BFA5B70-F8D4-F67D-AF32-BA1C5F71D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09" y="193800"/>
            <a:ext cx="6315956" cy="142894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A6F93AF-E767-7051-24F8-EAA82A58C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77" y="1690391"/>
            <a:ext cx="10328019" cy="479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80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81F71-9707-C900-5B02-D0C64C009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>
            <a:extLst>
              <a:ext uri="{FF2B5EF4-FFF2-40B4-BE49-F238E27FC236}">
                <a16:creationId xmlns:a16="http://schemas.microsoft.com/office/drawing/2014/main" id="{0E95988C-3295-8004-E8B2-3BE3592A9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29" y="145739"/>
            <a:ext cx="10917174" cy="6668431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28797B5-EFCD-AC46-399B-23FF3117B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2</a:t>
            </a:fld>
            <a:endParaRPr lang="en-GB" noProof="0" dirty="0"/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6D848417-292F-6A31-DD6A-2C6047094552}"/>
              </a:ext>
            </a:extLst>
          </p:cNvPr>
          <p:cNvSpPr/>
          <p:nvPr/>
        </p:nvSpPr>
        <p:spPr>
          <a:xfrm>
            <a:off x="985019" y="1269554"/>
            <a:ext cx="4896544" cy="1152128"/>
          </a:xfrm>
          <a:prstGeom prst="round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noFill/>
            </a:endParaRPr>
          </a:p>
        </p:txBody>
      </p:sp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AF573D90-A374-6942-9AE5-5252C93AD2B3}"/>
              </a:ext>
            </a:extLst>
          </p:cNvPr>
          <p:cNvSpPr/>
          <p:nvPr/>
        </p:nvSpPr>
        <p:spPr>
          <a:xfrm>
            <a:off x="913011" y="2565698"/>
            <a:ext cx="4896544" cy="1152128"/>
          </a:xfrm>
          <a:prstGeom prst="round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noFill/>
            </a:endParaRP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16D86AB7-C135-C05B-B2AB-029B3F0F5F39}"/>
              </a:ext>
            </a:extLst>
          </p:cNvPr>
          <p:cNvSpPr/>
          <p:nvPr/>
        </p:nvSpPr>
        <p:spPr>
          <a:xfrm>
            <a:off x="913011" y="3789834"/>
            <a:ext cx="4896544" cy="1152128"/>
          </a:xfrm>
          <a:prstGeom prst="round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noFill/>
            </a:endParaRP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6EACA573-6716-E870-5B17-1929050BDBA5}"/>
              </a:ext>
            </a:extLst>
          </p:cNvPr>
          <p:cNvSpPr/>
          <p:nvPr/>
        </p:nvSpPr>
        <p:spPr>
          <a:xfrm>
            <a:off x="913011" y="5013970"/>
            <a:ext cx="4896544" cy="1152128"/>
          </a:xfrm>
          <a:prstGeom prst="round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noFill/>
            </a:endParaRP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887173BF-E8DF-4555-028B-E64FAFCD564E}"/>
              </a:ext>
            </a:extLst>
          </p:cNvPr>
          <p:cNvSpPr/>
          <p:nvPr/>
        </p:nvSpPr>
        <p:spPr>
          <a:xfrm>
            <a:off x="6423733" y="1269554"/>
            <a:ext cx="4896544" cy="1152128"/>
          </a:xfrm>
          <a:prstGeom prst="round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noFill/>
            </a:endParaRP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5EBAA713-902E-92D1-22DE-4707CE4EFEC4}"/>
              </a:ext>
            </a:extLst>
          </p:cNvPr>
          <p:cNvSpPr/>
          <p:nvPr/>
        </p:nvSpPr>
        <p:spPr>
          <a:xfrm>
            <a:off x="6423733" y="2539127"/>
            <a:ext cx="4896544" cy="1152128"/>
          </a:xfrm>
          <a:prstGeom prst="round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noFill/>
            </a:endParaRP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CCFCA463-7C80-626F-4EAE-304C46BD994C}"/>
              </a:ext>
            </a:extLst>
          </p:cNvPr>
          <p:cNvSpPr/>
          <p:nvPr/>
        </p:nvSpPr>
        <p:spPr>
          <a:xfrm>
            <a:off x="6439320" y="3741561"/>
            <a:ext cx="4896544" cy="1152128"/>
          </a:xfrm>
          <a:prstGeom prst="round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noFill/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E418F5F8-4CAE-5688-3CD5-0F63248E1C62}"/>
              </a:ext>
            </a:extLst>
          </p:cNvPr>
          <p:cNvSpPr/>
          <p:nvPr/>
        </p:nvSpPr>
        <p:spPr>
          <a:xfrm>
            <a:off x="6439320" y="5011134"/>
            <a:ext cx="4896544" cy="1152128"/>
          </a:xfrm>
          <a:prstGeom prst="roundRect">
            <a:avLst/>
          </a:prstGeom>
          <a:solidFill>
            <a:schemeClr val="tx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noFill/>
            </a:endParaRP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244BB199-B0C3-E0EE-1B35-D2443026B104}"/>
              </a:ext>
            </a:extLst>
          </p:cNvPr>
          <p:cNvSpPr/>
          <p:nvPr/>
        </p:nvSpPr>
        <p:spPr>
          <a:xfrm>
            <a:off x="6313613" y="1219247"/>
            <a:ext cx="5112566" cy="1269573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1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BB0A0-65E5-E3D9-D989-B22461C81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3B4228-191C-F7C7-DE85-266CC721F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3</a:t>
            </a:fld>
            <a:endParaRPr lang="en-GB" noProof="0" dirty="0"/>
          </a:p>
        </p:txBody>
      </p:sp>
      <p:sp>
        <p:nvSpPr>
          <p:cNvPr id="5" name="Symbol zastępczy zawartości 14">
            <a:extLst>
              <a:ext uri="{FF2B5EF4-FFF2-40B4-BE49-F238E27FC236}">
                <a16:creationId xmlns:a16="http://schemas.microsoft.com/office/drawing/2014/main" id="{89BEB029-5616-5175-429F-42EFC49EC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19" y="1494537"/>
            <a:ext cx="6018523" cy="2727346"/>
          </a:xfrm>
        </p:spPr>
        <p:txBody>
          <a:bodyPr/>
          <a:lstStyle/>
          <a:p>
            <a:pPr marL="0" lvl="1" indent="0">
              <a:buNone/>
            </a:pPr>
            <a:r>
              <a:rPr lang="pl-PL" sz="2000" u="sng" dirty="0">
                <a:ea typeface="Times New Roman" panose="02020603050405020304" pitchFamily="18" charset="0"/>
                <a:cs typeface="Arial" panose="020B0604020202020204" pitchFamily="34" charset="0"/>
              </a:rPr>
              <a:t>PWP (Przeciwpożarowy Wyłącznik Prądu) to:</a:t>
            </a:r>
          </a:p>
          <a:p>
            <a:pPr marL="0" lvl="1" indent="0" algn="just">
              <a:buNone/>
            </a:pPr>
            <a:r>
              <a:rPr lang="pl-PL" sz="2000" dirty="0">
                <a:ea typeface="Times New Roman" panose="02020603050405020304" pitchFamily="18" charset="0"/>
                <a:cs typeface="Arial" panose="020B0604020202020204" pitchFamily="34" charset="0"/>
              </a:rPr>
              <a:t>zespół aparatów (urządzeń) których zadaniem jest </a:t>
            </a:r>
            <a:r>
              <a:rPr lang="pl-PL" sz="2000" dirty="0">
                <a:cs typeface="Arial" panose="020B0604020202020204" pitchFamily="34" charset="0"/>
              </a:rPr>
              <a:t>odcięcie dopływu energii elektrycznej do wszystkich obwodów w budynku z wyjątkiem obwodów zasilających urządzenia i instalacje, które muszą działać w trakcie pożaru. Odłączenie zasilania powinno być jednoznacznie potwierdzone poprzez będące elementem składowym PWP urządzenie sygnalizujące US PWP.</a:t>
            </a:r>
            <a:endParaRPr lang="pl-PL" sz="1600" dirty="0">
              <a:cs typeface="Arial" panose="020B0604020202020204" pitchFamily="34" charset="0"/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776CC79-B215-CD6E-8297-E89E3FAF33D8}"/>
              </a:ext>
            </a:extLst>
          </p:cNvPr>
          <p:cNvSpPr txBox="1">
            <a:spLocks/>
          </p:cNvSpPr>
          <p:nvPr/>
        </p:nvSpPr>
        <p:spPr bwMode="gray">
          <a:xfrm>
            <a:off x="768349" y="333450"/>
            <a:ext cx="10801350" cy="67031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DH-PWP-1</a:t>
            </a:r>
            <a:br>
              <a:rPr lang="pl-PL"/>
            </a:br>
            <a:r>
              <a:rPr lang="pl-PL" sz="1800"/>
              <a:t>Przeciwpożarowy wyłącznik prądu:</a:t>
            </a:r>
            <a:endParaRPr lang="pl-PL" sz="18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1F21F95-9823-DB68-B880-986CC95B6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451" y="693490"/>
            <a:ext cx="4477133" cy="2667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7FBA782-D3C4-2654-E175-8A1836E774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39452" y="3811967"/>
            <a:ext cx="4477132" cy="259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39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12918-F937-C298-99D6-F7B9F6D45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12C8224-E1E0-7334-212F-68293AB1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5" name="Symbol zastępczy zawartości 14">
            <a:extLst>
              <a:ext uri="{FF2B5EF4-FFF2-40B4-BE49-F238E27FC236}">
                <a16:creationId xmlns:a16="http://schemas.microsoft.com/office/drawing/2014/main" id="{5AFCCD29-58C5-F0F9-C928-4AD6EF568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19" y="1494537"/>
            <a:ext cx="10883901" cy="1524000"/>
          </a:xfrm>
        </p:spPr>
        <p:txBody>
          <a:bodyPr/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 dniem 1 Styczeń 2021roku weszły w życie zapisy </a:t>
            </a:r>
            <a:r>
              <a:rPr lang="pl-P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„</a:t>
            </a:r>
            <a:r>
              <a:rPr lang="pl-PL" sz="1800" b="1" i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Rozporządzenia Ministra Infrastruktury i Budownictwa z dnia 16 listopad 2016r w sprawie sposobu deklarowania właściwości użytkowych wyrobów budowlanych oraz sposobu znakowania ich znakiem budowlanym (Dz.U. z 2016 roku poz. 1966)”</a:t>
            </a:r>
            <a:r>
              <a:rPr lang="pl-PL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 której ustawodawca zakwalifikował Pożarowy Wyłącznik Prądu do grupy [10] „Stałe Urządzenia Przeciwpożarowe” oraz objął go systemem „Krajowego Systemu Oceny i Weryfikacji Stałości Właściwości Użytkowych”.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5D5819C1-707C-47D1-01A8-6A0C96881842}"/>
              </a:ext>
            </a:extLst>
          </p:cNvPr>
          <p:cNvSpPr txBox="1">
            <a:spLocks/>
          </p:cNvSpPr>
          <p:nvPr/>
        </p:nvSpPr>
        <p:spPr bwMode="gray">
          <a:xfrm>
            <a:off x="768349" y="333450"/>
            <a:ext cx="10801350" cy="67031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DH-PWP-1</a:t>
            </a:r>
            <a:br>
              <a:rPr lang="pl-PL"/>
            </a:br>
            <a:r>
              <a:rPr lang="pl-PL" sz="1800"/>
              <a:t>Przeciwpożarowy wyłącznik prądu: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4165987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E6964-A64C-DB58-6023-6FC8B611B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5AE8DC8-CC5E-1698-ACC3-7F2962E6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5" name="Symbol zastępczy zawartości 14">
            <a:extLst>
              <a:ext uri="{FF2B5EF4-FFF2-40B4-BE49-F238E27FC236}">
                <a16:creationId xmlns:a16="http://schemas.microsoft.com/office/drawing/2014/main" id="{A415C318-4056-2EB1-84CD-3344485FF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19" y="1494537"/>
            <a:ext cx="10883901" cy="1071161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pl-PL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Wprowadzenie do obrotu jako: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Zestawy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pl-PL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Indywidualne dopuszczenia na każde urządzenia składowe PWP</a:t>
            </a:r>
            <a:r>
              <a:rPr lang="pl-P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473E50AC-53A7-839B-A7E4-D3CDBAEA05F7}"/>
              </a:ext>
            </a:extLst>
          </p:cNvPr>
          <p:cNvSpPr txBox="1">
            <a:spLocks/>
          </p:cNvSpPr>
          <p:nvPr/>
        </p:nvSpPr>
        <p:spPr bwMode="gray">
          <a:xfrm>
            <a:off x="768349" y="333450"/>
            <a:ext cx="10801350" cy="67031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DH-PWP-1</a:t>
            </a:r>
            <a:br>
              <a:rPr lang="pl-PL"/>
            </a:br>
            <a:r>
              <a:rPr lang="pl-PL" sz="1800"/>
              <a:t>Przeciwpożarowy wyłącznik prądu:</a:t>
            </a:r>
            <a:endParaRPr lang="pl-PL" sz="1800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99C7382A-6B91-8A71-45EE-A55CBF505A2D}"/>
              </a:ext>
            </a:extLst>
          </p:cNvPr>
          <p:cNvSpPr txBox="1">
            <a:spLocks/>
          </p:cNvSpPr>
          <p:nvPr/>
        </p:nvSpPr>
        <p:spPr bwMode="gray">
          <a:xfrm>
            <a:off x="378433" y="2960391"/>
            <a:ext cx="4114799" cy="2667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buNone/>
            </a:pPr>
            <a:endParaRPr lang="pl-PL" dirty="0">
              <a:cs typeface="Arial" panose="020B0604020202020204" pitchFamily="34" charset="0"/>
            </a:endParaRPr>
          </a:p>
          <a:p>
            <a:pPr marL="0" lvl="1" indent="0" algn="just">
              <a:buNone/>
            </a:pPr>
            <a:r>
              <a:rPr lang="pl-PL" sz="1600" dirty="0">
                <a:cs typeface="Arial" panose="020B0604020202020204" pitchFamily="34" charset="0"/>
              </a:rPr>
              <a:t>Zestaw – wyrób budowlany wprowadzony do obrotu przez jednego producenta jako zestaw co najmniej dwóch odrębnych składników, które muszą zostać połączone aby mogły być zastosowane w obiektach budowlanych.</a:t>
            </a:r>
          </a:p>
          <a:p>
            <a:pPr marL="0" lvl="1" indent="0" algn="just">
              <a:buNone/>
            </a:pPr>
            <a:r>
              <a:rPr lang="pl-PL" sz="1600" dirty="0">
                <a:cs typeface="Arial" panose="020B0604020202020204" pitchFamily="34" charset="0"/>
              </a:rPr>
              <a:t>(rozporządzenie Parlamentu Europejskiego i Rady UE nr. 305/2011)  </a:t>
            </a:r>
            <a:endParaRPr lang="pl-PL" sz="1600" dirty="0"/>
          </a:p>
          <a:p>
            <a:pPr lvl="1">
              <a:buFont typeface="Wingdings" panose="05000000000000000000" pitchFamily="2" charset="2"/>
              <a:buChar char="Ø"/>
            </a:pPr>
            <a:endParaRPr lang="pl-PL" sz="1600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9C4DCEC-E0B7-50A0-880F-BB686FA8FA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29435" y="4077866"/>
            <a:ext cx="7166556" cy="2089929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EB00E3C-243E-7E26-7560-34A7A708A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786" y="2701455"/>
            <a:ext cx="7166556" cy="1215241"/>
          </a:xfrm>
          <a:prstGeom prst="rect">
            <a:avLst/>
          </a:prstGeom>
          <a:ln>
            <a:noFill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948CC9C4-86E3-745C-99C1-5ACB8993ADAB}"/>
              </a:ext>
            </a:extLst>
          </p:cNvPr>
          <p:cNvSpPr/>
          <p:nvPr/>
        </p:nvSpPr>
        <p:spPr>
          <a:xfrm>
            <a:off x="480963" y="1773610"/>
            <a:ext cx="1440160" cy="3600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solidFill>
                <a:schemeClr val="tx1"/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61927A8-43E1-AEA7-77E2-B3C808E86F32}"/>
              </a:ext>
            </a:extLst>
          </p:cNvPr>
          <p:cNvSpPr/>
          <p:nvPr/>
        </p:nvSpPr>
        <p:spPr>
          <a:xfrm>
            <a:off x="5089475" y="4869954"/>
            <a:ext cx="2232248" cy="3600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solidFill>
                <a:schemeClr val="tx1"/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9C6AB17-C6B3-4892-EBE0-D9DCB8E64571}"/>
              </a:ext>
            </a:extLst>
          </p:cNvPr>
          <p:cNvSpPr/>
          <p:nvPr/>
        </p:nvSpPr>
        <p:spPr>
          <a:xfrm>
            <a:off x="480963" y="2133650"/>
            <a:ext cx="6696744" cy="3600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solidFill>
                <a:schemeClr val="tx1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AA2730E1-2DE8-EE75-B0B2-B930A9CDE39E}"/>
              </a:ext>
            </a:extLst>
          </p:cNvPr>
          <p:cNvSpPr/>
          <p:nvPr/>
        </p:nvSpPr>
        <p:spPr>
          <a:xfrm>
            <a:off x="5089475" y="5302002"/>
            <a:ext cx="2232248" cy="86579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8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6C84D-AB74-2DE7-122C-6BF9FF1DC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75D29B4-9D17-7A5D-B474-82DCEE35C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038D03F0-D137-EC07-7593-612194819B5C}"/>
              </a:ext>
            </a:extLst>
          </p:cNvPr>
          <p:cNvSpPr txBox="1">
            <a:spLocks/>
          </p:cNvSpPr>
          <p:nvPr/>
        </p:nvSpPr>
        <p:spPr bwMode="gray">
          <a:xfrm>
            <a:off x="768349" y="333450"/>
            <a:ext cx="10801350" cy="670312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DH-PWP-1</a:t>
            </a:r>
            <a:br>
              <a:rPr lang="pl-PL"/>
            </a:br>
            <a:r>
              <a:rPr lang="pl-PL" sz="1800"/>
              <a:t>Przeciwpożarowy wyłącznik prądu:</a:t>
            </a:r>
            <a:endParaRPr lang="pl-PL" sz="18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9AFAC6C-9736-7A17-240C-6BE4FE39A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099" y="1557072"/>
            <a:ext cx="8567354" cy="4439043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F17C00E8-C7C3-C80B-7DA1-634F9C401303}"/>
              </a:ext>
            </a:extLst>
          </p:cNvPr>
          <p:cNvSpPr/>
          <p:nvPr/>
        </p:nvSpPr>
        <p:spPr>
          <a:xfrm>
            <a:off x="4597995" y="1682069"/>
            <a:ext cx="2667000" cy="153170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solidFill>
                <a:schemeClr val="tx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09761F1-7554-0C3E-4096-6AD63B9B226C}"/>
              </a:ext>
            </a:extLst>
          </p:cNvPr>
          <p:cNvSpPr txBox="1"/>
          <p:nvPr/>
        </p:nvSpPr>
        <p:spPr>
          <a:xfrm>
            <a:off x="4369395" y="1051879"/>
            <a:ext cx="312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solidFill>
                  <a:srgbClr val="E20024"/>
                </a:solidFill>
              </a:rPr>
              <a:t>DH-PWP-1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26EA429-0F2D-376A-621E-C88FAC99E1AC}"/>
              </a:ext>
            </a:extLst>
          </p:cNvPr>
          <p:cNvSpPr/>
          <p:nvPr/>
        </p:nvSpPr>
        <p:spPr>
          <a:xfrm>
            <a:off x="6118403" y="4418887"/>
            <a:ext cx="2667000" cy="1388822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solidFill>
                <a:schemeClr val="tx1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01941BD-6946-C173-D272-9FB027EB3E6F}"/>
              </a:ext>
            </a:extLst>
          </p:cNvPr>
          <p:cNvSpPr/>
          <p:nvPr/>
        </p:nvSpPr>
        <p:spPr>
          <a:xfrm>
            <a:off x="7505053" y="2486676"/>
            <a:ext cx="2667000" cy="1447173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solidFill>
                <a:schemeClr val="tx1"/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BD3951C-10DA-176C-9AD7-EF7189DFBC83}"/>
              </a:ext>
            </a:extLst>
          </p:cNvPr>
          <p:cNvSpPr/>
          <p:nvPr/>
        </p:nvSpPr>
        <p:spPr>
          <a:xfrm>
            <a:off x="4729435" y="1845618"/>
            <a:ext cx="2376264" cy="641058"/>
          </a:xfrm>
          <a:prstGeom prst="rect">
            <a:avLst/>
          </a:prstGeom>
          <a:noFill/>
          <a:ln w="635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ctr"/>
          <a:lstStyle/>
          <a:p>
            <a:pPr marL="270000" indent="-270000" algn="ctr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</a:pPr>
            <a:endParaRPr lang="pl-PL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1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/>
      <p:bldP spid="2" grpId="0" animBg="1"/>
      <p:bldP spid="2" grpId="1" animBg="1"/>
      <p:bldP spid="5" grpId="0" animBg="1"/>
      <p:bldP spid="5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B6AA8-5205-33BF-DA4F-ED19C567F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50CB65-7548-EB07-51B6-F23FE3BB2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49" y="333450"/>
            <a:ext cx="10801350" cy="670312"/>
          </a:xfrm>
        </p:spPr>
        <p:txBody>
          <a:bodyPr/>
          <a:lstStyle/>
          <a:p>
            <a:r>
              <a:rPr lang="pl-PL" dirty="0"/>
              <a:t>DH-PWP-1</a:t>
            </a:r>
            <a:br>
              <a:rPr lang="pl-PL" dirty="0"/>
            </a:br>
            <a:r>
              <a:rPr lang="pl-PL" sz="1800" dirty="0"/>
              <a:t>Przeciwpożarowy wyłącznik prądu: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741BC5C-1115-39E6-1B64-08FBFCBF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7</a:t>
            </a:fld>
            <a:endParaRPr lang="en-GB" noProof="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3477A8E-57CF-A593-C9A8-49E59E577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531" y="1286749"/>
            <a:ext cx="5691196" cy="4892883"/>
          </a:xfrm>
          <a:prstGeom prst="rect">
            <a:avLst/>
          </a:prstGeom>
        </p:spPr>
      </p:pic>
      <p:sp>
        <p:nvSpPr>
          <p:cNvPr id="5" name="Symbol zastępczy zawartości 14">
            <a:extLst>
              <a:ext uri="{FF2B5EF4-FFF2-40B4-BE49-F238E27FC236}">
                <a16:creationId xmlns:a16="http://schemas.microsoft.com/office/drawing/2014/main" id="{14C0154D-CCAA-A58A-E8E2-160AE7E2A1D6}"/>
              </a:ext>
            </a:extLst>
          </p:cNvPr>
          <p:cNvSpPr txBox="1">
            <a:spLocks/>
          </p:cNvSpPr>
          <p:nvPr/>
        </p:nvSpPr>
        <p:spPr bwMode="gray">
          <a:xfrm>
            <a:off x="7609507" y="5662042"/>
            <a:ext cx="1944216" cy="3056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</a:pPr>
            <a:r>
              <a:rPr lang="pl-PL" b="1" kern="100" dirty="0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Od 63A do 630A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6" name="Obraz 5" descr="Obraz zawierający tekst, urządzenie, lodówka, design&#10;&#10;Zawartość wygenerowana przez AI może być niepoprawna.">
            <a:extLst>
              <a:ext uri="{FF2B5EF4-FFF2-40B4-BE49-F238E27FC236}">
                <a16:creationId xmlns:a16="http://schemas.microsoft.com/office/drawing/2014/main" id="{C2CA5860-C87C-4485-AF18-88553C920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3013" y="1003762"/>
            <a:ext cx="5956544" cy="6048671"/>
          </a:xfrm>
          <a:prstGeom prst="rect">
            <a:avLst/>
          </a:prstGeom>
        </p:spPr>
      </p:pic>
      <p:sp>
        <p:nvSpPr>
          <p:cNvPr id="3" name="Symbol zastępczy zawartości 14">
            <a:extLst>
              <a:ext uri="{FF2B5EF4-FFF2-40B4-BE49-F238E27FC236}">
                <a16:creationId xmlns:a16="http://schemas.microsoft.com/office/drawing/2014/main" id="{6F7B12D6-3BE3-BE66-4DF1-C90428CC7EB2}"/>
              </a:ext>
            </a:extLst>
          </p:cNvPr>
          <p:cNvSpPr txBox="1">
            <a:spLocks/>
          </p:cNvSpPr>
          <p:nvPr/>
        </p:nvSpPr>
        <p:spPr bwMode="gray">
          <a:xfrm>
            <a:off x="1015277" y="1241848"/>
            <a:ext cx="3066086" cy="3056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</a:pPr>
            <a:r>
              <a:rPr lang="pl-PL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UW – Urządzenie wykonawcze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pl-P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72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C5CBA-0B47-BD3B-4DAB-60574B087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922328-2E42-E801-B025-E50FFA871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55" y="171844"/>
            <a:ext cx="10801350" cy="670312"/>
          </a:xfrm>
        </p:spPr>
        <p:txBody>
          <a:bodyPr/>
          <a:lstStyle/>
          <a:p>
            <a:r>
              <a:rPr lang="pl-PL" dirty="0"/>
              <a:t>DH-PWP-1</a:t>
            </a:r>
            <a:br>
              <a:rPr lang="pl-PL" dirty="0"/>
            </a:br>
            <a:r>
              <a:rPr lang="pl-PL" sz="1800" dirty="0"/>
              <a:t>Przeciwpożarowy wyłącznik prądu: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721F4D2-CFB4-3350-7D0A-5AE36E5A2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A29FF-A44A-4AEE-8CB6-BAB3F0AE9E5A}" type="slidenum">
              <a:rPr lang="en-GB" noProof="0" smtClean="0"/>
              <a:pPr/>
              <a:t>8</a:t>
            </a:fld>
            <a:endParaRPr lang="en-GB" noProof="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67FD717-DC67-2543-BD22-7AF9F9489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032" y="1382957"/>
            <a:ext cx="4086999" cy="18720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BBE9386-1DB7-8B4E-0E03-FAC10DC723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033" y="3559822"/>
            <a:ext cx="4185034" cy="2174228"/>
          </a:xfrm>
          <a:prstGeom prst="rect">
            <a:avLst/>
          </a:prstGeom>
        </p:spPr>
      </p:pic>
      <p:pic>
        <p:nvPicPr>
          <p:cNvPr id="7" name="Obraz 6" descr="Obraz zawierający maszyna, elektronika, Instalacja elektryczna, kopiarka&#10;&#10;Zawartość wygenerowana przez AI może być niepoprawna.">
            <a:extLst>
              <a:ext uri="{FF2B5EF4-FFF2-40B4-BE49-F238E27FC236}">
                <a16:creationId xmlns:a16="http://schemas.microsoft.com/office/drawing/2014/main" id="{6B4B4D0C-4B15-4009-DD24-71D570359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7109" y="842156"/>
            <a:ext cx="5551268" cy="6768752"/>
          </a:xfrm>
          <a:prstGeom prst="rect">
            <a:avLst/>
          </a:prstGeom>
        </p:spPr>
      </p:pic>
      <p:sp>
        <p:nvSpPr>
          <p:cNvPr id="6" name="Symbol zastępczy zawartości 14">
            <a:extLst>
              <a:ext uri="{FF2B5EF4-FFF2-40B4-BE49-F238E27FC236}">
                <a16:creationId xmlns:a16="http://schemas.microsoft.com/office/drawing/2014/main" id="{82D3C18F-8AE7-2789-58F1-C25D5FB55FD6}"/>
              </a:ext>
            </a:extLst>
          </p:cNvPr>
          <p:cNvSpPr txBox="1">
            <a:spLocks/>
          </p:cNvSpPr>
          <p:nvPr/>
        </p:nvSpPr>
        <p:spPr bwMode="gray">
          <a:xfrm>
            <a:off x="1075482" y="1206776"/>
            <a:ext cx="3066086" cy="3056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</a:pPr>
            <a:r>
              <a:rPr lang="pl-PL" kern="100" dirty="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UW – Urządzenie wykonawcze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pl-P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ster D+H Mechatronic AG">
  <a:themeElements>
    <a:clrScheme name="Benutzerdefiniert 8">
      <a:dk1>
        <a:srgbClr val="3D3E40"/>
      </a:dk1>
      <a:lt1>
        <a:sysClr val="window" lastClr="FFFFFF"/>
      </a:lt1>
      <a:dk2>
        <a:srgbClr val="E20024"/>
      </a:dk2>
      <a:lt2>
        <a:srgbClr val="E0E0E0"/>
      </a:lt2>
      <a:accent1>
        <a:srgbClr val="9E9E9E"/>
      </a:accent1>
      <a:accent2>
        <a:srgbClr val="E0E0E0"/>
      </a:accent2>
      <a:accent3>
        <a:srgbClr val="91B1C1"/>
      </a:accent3>
      <a:accent4>
        <a:srgbClr val="CBDAE3"/>
      </a:accent4>
      <a:accent5>
        <a:srgbClr val="ED7016"/>
      </a:accent5>
      <a:accent6>
        <a:srgbClr val="3D3E40"/>
      </a:accent6>
      <a:hlink>
        <a:srgbClr val="9E9E9E"/>
      </a:hlink>
      <a:folHlink>
        <a:srgbClr val="9E9E9E"/>
      </a:folHlink>
    </a:clrScheme>
    <a:fontScheme name="NEU D+H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noFill/>
        </a:ln>
      </a:spPr>
      <a:bodyPr lIns="108000" tIns="72000" rIns="108000" bIns="72000" rtlCol="0" anchor="ctr"/>
      <a:lstStyle>
        <a:defPPr marL="270000" indent="-270000" algn="ctr">
          <a:spcBef>
            <a:spcPts val="400"/>
          </a:spcBef>
          <a:buClr>
            <a:schemeClr val="tx2"/>
          </a:buClr>
          <a:buFont typeface="Calibri" panose="020F0502020204030204" pitchFamily="34" charset="0"/>
          <a:buChar char="»"/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16zu9_Master_DH_EN.potx" id="{47A5A5D2-F0DB-468F-A8BB-5CEA15FEF948}" vid="{D7D2E304-841C-4185-9C5D-1049B815EA9E}"/>
    </a:ext>
  </a:extLst>
</a:theme>
</file>

<file path=ppt/theme/theme2.xml><?xml version="1.0" encoding="utf-8"?>
<a:theme xmlns:a="http://schemas.openxmlformats.org/drawingml/2006/main" name="Larissa">
  <a:themeElements>
    <a:clrScheme name="NEU D+H">
      <a:dk1>
        <a:srgbClr val="6E6E6E"/>
      </a:dk1>
      <a:lt1>
        <a:sysClr val="window" lastClr="FFFFFF"/>
      </a:lt1>
      <a:dk2>
        <a:srgbClr val="E20024"/>
      </a:dk2>
      <a:lt2>
        <a:srgbClr val="E6E6E6"/>
      </a:lt2>
      <a:accent1>
        <a:srgbClr val="6E6E6E"/>
      </a:accent1>
      <a:accent2>
        <a:srgbClr val="E6E6E6"/>
      </a:accent2>
      <a:accent3>
        <a:srgbClr val="A6C1CE"/>
      </a:accent3>
      <a:accent4>
        <a:srgbClr val="D7E3E9"/>
      </a:accent4>
      <a:accent5>
        <a:srgbClr val="FFFFFF"/>
      </a:accent5>
      <a:accent6>
        <a:srgbClr val="000000"/>
      </a:accent6>
      <a:hlink>
        <a:srgbClr val="6E6E6E"/>
      </a:hlink>
      <a:folHlink>
        <a:srgbClr val="6E6E6E"/>
      </a:folHlink>
    </a:clrScheme>
    <a:fontScheme name="NEU D+H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NEU D+H">
      <a:dk1>
        <a:srgbClr val="6E6E6E"/>
      </a:dk1>
      <a:lt1>
        <a:sysClr val="window" lastClr="FFFFFF"/>
      </a:lt1>
      <a:dk2>
        <a:srgbClr val="E20024"/>
      </a:dk2>
      <a:lt2>
        <a:srgbClr val="E6E6E6"/>
      </a:lt2>
      <a:accent1>
        <a:srgbClr val="6E6E6E"/>
      </a:accent1>
      <a:accent2>
        <a:srgbClr val="E6E6E6"/>
      </a:accent2>
      <a:accent3>
        <a:srgbClr val="A6C1CE"/>
      </a:accent3>
      <a:accent4>
        <a:srgbClr val="D7E3E9"/>
      </a:accent4>
      <a:accent5>
        <a:srgbClr val="FFFFFF"/>
      </a:accent5>
      <a:accent6>
        <a:srgbClr val="000000"/>
      </a:accent6>
      <a:hlink>
        <a:srgbClr val="6E6E6E"/>
      </a:hlink>
      <a:folHlink>
        <a:srgbClr val="6E6E6E"/>
      </a:folHlink>
    </a:clrScheme>
    <a:fontScheme name="NEU D+H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LuC-Dokument" ma:contentTypeID="0x0101007EFD77844BA2491C8036E027A5F8CF0E004985E335B28E8A41BFF6969399656E45" ma:contentTypeVersion="38" ma:contentTypeDescription="LuC Dokumente" ma:contentTypeScope="" ma:versionID="1bb9d8e1f48de9287418c403357dc116">
  <xsd:schema xmlns:xsd="http://www.w3.org/2001/XMLSchema" xmlns:xs="http://www.w3.org/2001/XMLSchema" xmlns:p="http://schemas.microsoft.com/office/2006/metadata/properties" xmlns:ns1="84a7c70d-f6da-45c9-bab9-dea3cd3ad803" xmlns:ns3="3a8f5d38-d85b-4d03-91f1-58523670b539" targetNamespace="http://schemas.microsoft.com/office/2006/metadata/properties" ma:root="true" ma:fieldsID="202acdf6e8e55681759dd058bab9989d" ns1:_="" ns3:_="">
    <xsd:import namespace="84a7c70d-f6da-45c9-bab9-dea3cd3ad803"/>
    <xsd:import namespace="3a8f5d38-d85b-4d03-91f1-58523670b539"/>
    <xsd:element name="properties">
      <xsd:complexType>
        <xsd:sequence>
          <xsd:element name="documentManagement">
            <xsd:complexType>
              <xsd:all>
                <xsd:element ref="ns1:ShortDescription" minOccurs="0"/>
                <xsd:element ref="ns1:ContactPerson" minOccurs="0"/>
                <xsd:element ref="ns1:WorthToKnow" minOccurs="0"/>
                <xsd:element ref="ns1:Employees_Note" minOccurs="0"/>
                <xsd:element ref="ns1:TaxCatchAll" minOccurs="0"/>
                <xsd:element ref="ns1:TaxCatchAllLabel" minOccurs="0"/>
                <xsd:element ref="ns1:Companies_Note" minOccurs="0"/>
                <xsd:element ref="ns1:Kind_Note" minOccurs="0"/>
                <xsd:element ref="ns1:Organisation_Note" minOccurs="0"/>
                <xsd:element ref="ns1:SAP_Note" minOccurs="0"/>
                <xsd:element ref="ns1:FilterKnowledge_Not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1:SharedWithUsers" minOccurs="0"/>
                <xsd:element ref="ns1:SharedWithDetails" minOccurs="0"/>
                <xsd:element ref="ns3:ViFlowLink" minOccurs="0"/>
                <xsd:element ref="ns1:cfda23867eed4435a54fcb747ee0c864" minOccurs="0"/>
                <xsd:element ref="ns3:MediaServiceAutoKeyPoints" minOccurs="0"/>
                <xsd:element ref="ns3:MediaServiceKeyPoints" minOccurs="0"/>
                <xsd:element ref="ns3:Freigabedatum" minOccurs="0"/>
                <xsd:element ref="ns3:_Flow_SignoffStatu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ObjectDetectorVersion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7c70d-f6da-45c9-bab9-dea3cd3ad803" elementFormDefault="qualified">
    <xsd:import namespace="http://schemas.microsoft.com/office/2006/documentManagement/types"/>
    <xsd:import namespace="http://schemas.microsoft.com/office/infopath/2007/PartnerControls"/>
    <xsd:element name="ShortDescription" ma:index="0" nillable="true" ma:displayName="Kurzbeschreibung" ma:internalName="ShortDescription">
      <xsd:simpleType>
        <xsd:restriction base="dms:Text">
          <xsd:maxLength value="255"/>
        </xsd:restriction>
      </xsd:simpleType>
    </xsd:element>
    <xsd:element name="ContactPerson" ma:index="1" nillable="true" ma:displayName="Ansprechpartner" ma:SearchPeopleOnly="false" ma:internalName="ContactPers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WorthToKnow" ma:index="8" nillable="true" ma:displayName="Wissenswert" ma:internalName="WorthToKnow">
      <xsd:simpleType>
        <xsd:restriction base="dms:Boolean"/>
      </xsd:simpleType>
    </xsd:element>
    <xsd:element name="Employees_Note" ma:index="10" nillable="true" ma:taxonomy="true" ma:internalName="Employees_Note" ma:taxonomyFieldName="Employees" ma:displayName="Mitarbeiter" ma:fieldId="{d7e77796-c6cb-4cdb-a83e-115f015f5b4e}" ma:taxonomyMulti="true" ma:sspId="5447e19b-5620-480d-8332-51659fd02c68" ma:termSetId="b1d49e85-b43f-4706-9258-a7ba73e8d7e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48b5eacb-4cbf-46f3-9d24-0d66d039c4f9}" ma:internalName="TaxCatchAll" ma:showField="CatchAllData" ma:web="84a7c70d-f6da-45c9-bab9-dea3cd3ad8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48b5eacb-4cbf-46f3-9d24-0d66d039c4f9}" ma:internalName="TaxCatchAllLabel" ma:readOnly="true" ma:showField="CatchAllDataLabel" ma:web="84a7c70d-f6da-45c9-bab9-dea3cd3ad8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mpanies_Note" ma:index="14" nillable="true" ma:taxonomy="true" ma:internalName="Companies_Note" ma:taxonomyFieldName="Companies" ma:displayName="Gesellschaften" ma:fieldId="{b2baf1df-2703-49aa-bc55-c7a1ded725cb}" ma:taxonomyMulti="true" ma:sspId="5447e19b-5620-480d-8332-51659fd02c68" ma:termSetId="05ea283c-bca7-4cf7-ab87-b7cbc4244c9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ind_Note" ma:index="16" nillable="true" ma:taxonomy="true" ma:internalName="Kind_Note" ma:taxonomyFieldName="Kind" ma:displayName="Art" ma:fieldId="{734c3abb-7ebe-4e56-8aef-b9b99b593954}" ma:taxonomyMulti="true" ma:sspId="5447e19b-5620-480d-8332-51659fd02c68" ma:termSetId="3483d329-4ea5-42de-962b-267ccfbfcd6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_Note" ma:index="18" nillable="true" ma:taxonomy="true" ma:internalName="Organisation_Note" ma:taxonomyFieldName="Organisation" ma:displayName="Organisation" ma:fieldId="{44fea1bf-a303-4bbb-a16f-bd2646526c00}" ma:taxonomyMulti="true" ma:sspId="5447e19b-5620-480d-8332-51659fd02c68" ma:termSetId="fd410134-d898-4312-9208-007ad671583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AP_Note" ma:index="20" nillable="true" ma:taxonomy="true" ma:internalName="SAP_Note" ma:taxonomyFieldName="SAP" ma:displayName="SAP" ma:fieldId="{7a68304d-9772-4e31-9cc0-e6bcf6c0d74b}" ma:taxonomyMulti="true" ma:sspId="5447e19b-5620-480d-8332-51659fd02c68" ma:termSetId="4e1c3a36-7f28-46ec-8c2a-1f25c9186d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ilterKnowledge_Note" ma:index="22" nillable="true" ma:taxonomy="true" ma:internalName="FilterKnowledge_Note" ma:taxonomyFieldName="FilterKnowledge" ma:displayName="Freier Filter (Wissen)" ma:fieldId="{b0756d95-e6ff-4309-a2e9-12ead805cdcf}" ma:taxonomyMulti="true" ma:sspId="5447e19b-5620-480d-8332-51659fd02c68" ma:termSetId="212a096a-c5da-43f2-8db4-66cb7127015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haredWithUsers" ma:index="2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cfda23867eed4435a54fcb747ee0c864" ma:index="32" nillable="true" ma:taxonomy="true" ma:internalName="cfda23867eed4435a54fcb747ee0c864" ma:taxonomyFieldName="Personal" ma:displayName="Personal" ma:default="" ma:fieldId="{cfda2386-7eed-4435-a54f-cb747ee0c864}" ma:taxonomyMulti="true" ma:sspId="5447e19b-5620-480d-8332-51659fd02c68" ma:termSetId="b1d49e85-b43f-4706-9258-a7ba73e8d7e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8f5d38-d85b-4d03-91f1-58523670b5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8" nillable="true" ma:displayName="Tags" ma:internalName="MediaServiceAutoTags" ma:readOnly="true">
      <xsd:simpleType>
        <xsd:restriction base="dms:Text"/>
      </xsd:simpleType>
    </xsd:element>
    <xsd:element name="ViFlowLink" ma:index="31" nillable="true" ma:displayName="ViFlowLink" ma:format="Hyperlink" ma:internalName="ViFlow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Freigabedatum" ma:index="36" nillable="true" ma:displayName="Freigabedatum" ma:format="DateOnly" ma:internalName="Freigabedatum">
      <xsd:simpleType>
        <xsd:restriction base="dms:DateTime"/>
      </xsd:simpleType>
    </xsd:element>
    <xsd:element name="_Flow_SignoffStatus" ma:index="37" nillable="true" ma:displayName="Status Unterschrift" ma:internalName="Status_x0020_Unterschrift">
      <xsd:simpleType>
        <xsd:restriction base="dms:Text"/>
      </xsd:simpleType>
    </xsd:element>
    <xsd:element name="MediaServiceDateTaken" ma:index="3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MediaServiceOCR" ma:index="4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4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44" nillable="true" ma:taxonomy="true" ma:internalName="lcf76f155ced4ddcb4097134ff3c332f" ma:taxonomyFieldName="MediaServiceImageTags" ma:displayName="Bildmarkierungen" ma:readOnly="false" ma:fieldId="{5cf76f15-5ced-4ddc-b409-7134ff3c332f}" ma:taxonomyMulti="true" ma:sspId="5447e19b-5620-480d-8332-51659fd02c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4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4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4" ma:displayName="Inhaltstyp"/>
        <xsd:element ref="dc:title" minOccurs="0" maxOccurs="1" ma:index="17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4A5644C-5913-40A3-8F25-2DC4D94650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C566A4-86F0-4A4D-9DB3-88AC5B68FD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a7c70d-f6da-45c9-bab9-dea3cd3ad803"/>
    <ds:schemaRef ds:uri="3a8f5d38-d85b-4d03-91f1-58523670b5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16zu9_Master_DH_EN</Template>
  <TotalTime>2443</TotalTime>
  <Words>1153</Words>
  <Application>Microsoft Office PowerPoint</Application>
  <PresentationFormat>Niestandardowy</PresentationFormat>
  <Paragraphs>123</Paragraphs>
  <Slides>25</Slides>
  <Notes>22</Notes>
  <HiddenSlides>2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2" baseType="lpstr">
      <vt:lpstr>Aptos</vt:lpstr>
      <vt:lpstr>Arial</vt:lpstr>
      <vt:lpstr>Calibri</vt:lpstr>
      <vt:lpstr>Calibri Light</vt:lpstr>
      <vt:lpstr>Times New Roman</vt:lpstr>
      <vt:lpstr>Wingdings</vt:lpstr>
      <vt:lpstr>Master D+H Mechatronic AG</vt:lpstr>
      <vt:lpstr>Przeciwpożarowy wyłącznik prądu DH-PWP-1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DH-PWP-1 Przeciwpożarowy wyłącznik prądu:</vt:lpstr>
      <vt:lpstr>DH-PWP-1 Przeciwpożarowy wyłącznik prądu:</vt:lpstr>
      <vt:lpstr>Prezentacja programu PowerPoint</vt:lpstr>
      <vt:lpstr>DH-PWP-1 Przeciwpożarowy wyłącznik prądu:</vt:lpstr>
      <vt:lpstr>DH-PWP-1 Przeciwpożarowy wyłącznik prądu:</vt:lpstr>
      <vt:lpstr>DH-PWP-1 Przeciwpożarowy wyłącznik prądu:</vt:lpstr>
      <vt:lpstr>DH-PWP-1 Przeciwpożarowy wyłącznik prądu:</vt:lpstr>
      <vt:lpstr>DH-PWP-1 Przeciwpożarowy wyłącznik prądu:</vt:lpstr>
      <vt:lpstr>DH-PWP-1 Przeciwpożarowy wyłącznik prądu:</vt:lpstr>
      <vt:lpstr>DH-PWP-1 Przeciwpożarowy wyłącznik prądu:</vt:lpstr>
      <vt:lpstr>DH-PWP-1 Przeciwpożarowy wyłącznik prądu:</vt:lpstr>
      <vt:lpstr>DH-PWP-1 Przeciwpożarowy wyłącznik prądu:</vt:lpstr>
      <vt:lpstr>DH-PWP-1 Przeciwpożarowy wyłącznik prądu:</vt:lpstr>
      <vt:lpstr>Prezentacja programu PowerPoint</vt:lpstr>
      <vt:lpstr>DH-PWP-1 Przeciwpożarowy wyłącznik prądu:</vt:lpstr>
      <vt:lpstr>Prezentacja programu PowerPoint</vt:lpstr>
      <vt:lpstr>Prezentacja programu PowerPoint</vt:lpstr>
      <vt:lpstr>Prezentacja programu PowerPoint</vt:lpstr>
    </vt:vector>
  </TitlesOfParts>
  <Company>D+H Mechatronic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Overview</dc:title>
  <dc:subject>Thema der Präsentation</dc:subject>
  <dc:creator>Stirius, Jasmin</dc:creator>
  <cp:lastModifiedBy>Mazur, Adam</cp:lastModifiedBy>
  <cp:revision>214</cp:revision>
  <dcterms:created xsi:type="dcterms:W3CDTF">2022-02-22T06:22:09Z</dcterms:created>
  <dcterms:modified xsi:type="dcterms:W3CDTF">2025-11-21T08:33:50Z</dcterms:modified>
</cp:coreProperties>
</file>